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7"/>
  </p:notesMasterIdLst>
  <p:sldIdLst>
    <p:sldId id="433" r:id="rId2"/>
    <p:sldId id="434" r:id="rId3"/>
    <p:sldId id="456" r:id="rId4"/>
    <p:sldId id="457" r:id="rId5"/>
    <p:sldId id="452" r:id="rId6"/>
    <p:sldId id="458" r:id="rId7"/>
    <p:sldId id="459" r:id="rId8"/>
    <p:sldId id="461" r:id="rId9"/>
    <p:sldId id="462" r:id="rId10"/>
    <p:sldId id="438" r:id="rId11"/>
    <p:sldId id="436" r:id="rId12"/>
    <p:sldId id="440" r:id="rId13"/>
    <p:sldId id="453" r:id="rId14"/>
    <p:sldId id="454" r:id="rId15"/>
    <p:sldId id="455" r:id="rId16"/>
    <p:sldId id="441" r:id="rId17"/>
    <p:sldId id="443" r:id="rId18"/>
    <p:sldId id="444" r:id="rId19"/>
    <p:sldId id="445" r:id="rId20"/>
    <p:sldId id="446" r:id="rId21"/>
    <p:sldId id="447" r:id="rId22"/>
    <p:sldId id="448" r:id="rId23"/>
    <p:sldId id="449" r:id="rId24"/>
    <p:sldId id="451" r:id="rId25"/>
    <p:sldId id="417" r:id="rId2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FF"/>
    <a:srgbClr val="993366"/>
    <a:srgbClr val="990099"/>
    <a:srgbClr val="F4F1EC"/>
    <a:srgbClr val="F6EFE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912C8C85-51F0-491E-9774-3900AFEF0FD7}" styleName="Light Style 2 - Accent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E8B1032C-EA38-4F05-BA0D-38AFFFC7BED3}" styleName="Light Style 3 - Accent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68D230F3-CF80-4859-8CE7-A43EE81993B5}" styleName="Light Style 1 - Acc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16D9F66E-5EB9-4882-86FB-DCBF35E3C3E4}" styleName="Medium Style 4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46F890A9-2807-4EBB-B81D-B2AA78EC7F39}" styleName="Dark Style 2 - Accent 5/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C083E6E3-FA7D-4D7B-A595-EF9225AFEA82}" styleName="Light Style 1 - Acc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621" autoAdjust="0"/>
    <p:restoredTop sz="94660"/>
  </p:normalViewPr>
  <p:slideViewPr>
    <p:cSldViewPr snapToGrid="0">
      <p:cViewPr varScale="1">
        <p:scale>
          <a:sx n="66" d="100"/>
          <a:sy n="66" d="100"/>
        </p:scale>
        <p:origin x="912" y="40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90DB90D-78F2-4AC4-BC7D-A2271652B41A}" type="datetimeFigureOut">
              <a:rPr lang="en-US" smtClean="0"/>
              <a:t>10/20/2024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A7FD24A-78B4-4A11-9E07-A6E5CB0F27A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99052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7FD24A-78B4-4A11-9E07-A6E5CB0F27A7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98299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 userDrawn="1"/>
        </p:nvGrpSpPr>
        <p:grpSpPr>
          <a:xfrm>
            <a:off x="0" y="-14022"/>
            <a:ext cx="12197988" cy="6877655"/>
            <a:chOff x="0" y="-17369"/>
            <a:chExt cx="12197988" cy="6877655"/>
          </a:xfrm>
        </p:grpSpPr>
        <p:grpSp>
          <p:nvGrpSpPr>
            <p:cNvPr id="7" name="Group 6"/>
            <p:cNvGrpSpPr/>
            <p:nvPr/>
          </p:nvGrpSpPr>
          <p:grpSpPr>
            <a:xfrm>
              <a:off x="5988" y="-3302"/>
              <a:ext cx="12192000" cy="6858000"/>
              <a:chOff x="-4402085" y="1938118"/>
              <a:chExt cx="12192000" cy="6858000"/>
            </a:xfrm>
          </p:grpSpPr>
          <p:pic>
            <p:nvPicPr>
              <p:cNvPr id="12" name="Picture 11"/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-4402085" y="1938118"/>
                <a:ext cx="12192000" cy="6858000"/>
              </a:xfrm>
              <a:prstGeom prst="rect">
                <a:avLst/>
              </a:prstGeom>
            </p:spPr>
          </p:pic>
          <p:sp>
            <p:nvSpPr>
              <p:cNvPr id="13" name="Rectangle 12"/>
              <p:cNvSpPr/>
              <p:nvPr/>
            </p:nvSpPr>
            <p:spPr>
              <a:xfrm rot="19974108">
                <a:off x="-1805172" y="4072551"/>
                <a:ext cx="1582713" cy="219157"/>
              </a:xfrm>
              <a:prstGeom prst="rect">
                <a:avLst/>
              </a:prstGeom>
              <a:solidFill>
                <a:srgbClr val="F4F1E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8" name="bg object 17"/>
            <p:cNvSpPr/>
            <p:nvPr/>
          </p:nvSpPr>
          <p:spPr>
            <a:xfrm>
              <a:off x="3053988" y="-16002"/>
              <a:ext cx="9144000" cy="6876288"/>
            </a:xfrm>
            <a:custGeom>
              <a:avLst/>
              <a:gdLst/>
              <a:ahLst/>
              <a:cxnLst/>
              <a:rect l="l" t="t" r="r" b="b"/>
              <a:pathLst>
                <a:path w="9144000" h="6858000">
                  <a:moveTo>
                    <a:pt x="8982299" y="0"/>
                  </a:moveTo>
                  <a:lnTo>
                    <a:pt x="0" y="0"/>
                  </a:lnTo>
                  <a:lnTo>
                    <a:pt x="0" y="6858000"/>
                  </a:lnTo>
                  <a:lnTo>
                    <a:pt x="6677088" y="6858000"/>
                  </a:lnTo>
                  <a:lnTo>
                    <a:pt x="6643293" y="6832600"/>
                  </a:lnTo>
                  <a:lnTo>
                    <a:pt x="6606408" y="6794500"/>
                  </a:lnTo>
                  <a:lnTo>
                    <a:pt x="6570039" y="6756400"/>
                  </a:lnTo>
                  <a:lnTo>
                    <a:pt x="6534188" y="6718300"/>
                  </a:lnTo>
                  <a:lnTo>
                    <a:pt x="6498857" y="6692900"/>
                  </a:lnTo>
                  <a:lnTo>
                    <a:pt x="6464048" y="6654800"/>
                  </a:lnTo>
                  <a:lnTo>
                    <a:pt x="6429761" y="6616700"/>
                  </a:lnTo>
                  <a:lnTo>
                    <a:pt x="6396000" y="6578600"/>
                  </a:lnTo>
                  <a:lnTo>
                    <a:pt x="6362764" y="6540500"/>
                  </a:lnTo>
                  <a:lnTo>
                    <a:pt x="6330056" y="6502400"/>
                  </a:lnTo>
                  <a:lnTo>
                    <a:pt x="6297877" y="6464300"/>
                  </a:lnTo>
                  <a:lnTo>
                    <a:pt x="6266229" y="6426200"/>
                  </a:lnTo>
                  <a:lnTo>
                    <a:pt x="6235113" y="6375400"/>
                  </a:lnTo>
                  <a:lnTo>
                    <a:pt x="6204531" y="6337300"/>
                  </a:lnTo>
                  <a:lnTo>
                    <a:pt x="6174485" y="6299200"/>
                  </a:lnTo>
                  <a:lnTo>
                    <a:pt x="6144976" y="6261100"/>
                  </a:lnTo>
                  <a:lnTo>
                    <a:pt x="6116005" y="6223000"/>
                  </a:lnTo>
                  <a:lnTo>
                    <a:pt x="6087574" y="6184900"/>
                  </a:lnTo>
                  <a:lnTo>
                    <a:pt x="6059685" y="6134100"/>
                  </a:lnTo>
                  <a:lnTo>
                    <a:pt x="6032339" y="6096000"/>
                  </a:lnTo>
                  <a:lnTo>
                    <a:pt x="6005538" y="6057900"/>
                  </a:lnTo>
                  <a:lnTo>
                    <a:pt x="5979284" y="6007100"/>
                  </a:lnTo>
                  <a:lnTo>
                    <a:pt x="5953577" y="5969000"/>
                  </a:lnTo>
                  <a:lnTo>
                    <a:pt x="5928420" y="5930900"/>
                  </a:lnTo>
                  <a:lnTo>
                    <a:pt x="5903814" y="5880100"/>
                  </a:lnTo>
                  <a:lnTo>
                    <a:pt x="5879761" y="5842000"/>
                  </a:lnTo>
                  <a:lnTo>
                    <a:pt x="5856261" y="5791200"/>
                  </a:lnTo>
                  <a:lnTo>
                    <a:pt x="5833318" y="5753100"/>
                  </a:lnTo>
                  <a:lnTo>
                    <a:pt x="5810931" y="5702300"/>
                  </a:lnTo>
                  <a:lnTo>
                    <a:pt x="5789104" y="5664200"/>
                  </a:lnTo>
                  <a:lnTo>
                    <a:pt x="5767006" y="5613400"/>
                  </a:lnTo>
                  <a:lnTo>
                    <a:pt x="5745580" y="5575300"/>
                  </a:lnTo>
                  <a:lnTo>
                    <a:pt x="5724824" y="5524500"/>
                  </a:lnTo>
                  <a:lnTo>
                    <a:pt x="5704740" y="5473700"/>
                  </a:lnTo>
                  <a:lnTo>
                    <a:pt x="5685329" y="5435600"/>
                  </a:lnTo>
                  <a:lnTo>
                    <a:pt x="5666592" y="5384800"/>
                  </a:lnTo>
                  <a:lnTo>
                    <a:pt x="5648527" y="5334000"/>
                  </a:lnTo>
                  <a:lnTo>
                    <a:pt x="5631137" y="5283200"/>
                  </a:lnTo>
                  <a:lnTo>
                    <a:pt x="5614422" y="5245100"/>
                  </a:lnTo>
                  <a:lnTo>
                    <a:pt x="5598382" y="5194300"/>
                  </a:lnTo>
                  <a:lnTo>
                    <a:pt x="5583019" y="5143500"/>
                  </a:lnTo>
                  <a:lnTo>
                    <a:pt x="5568332" y="5092700"/>
                  </a:lnTo>
                  <a:lnTo>
                    <a:pt x="5554322" y="5041900"/>
                  </a:lnTo>
                  <a:lnTo>
                    <a:pt x="5540989" y="5003800"/>
                  </a:lnTo>
                  <a:lnTo>
                    <a:pt x="5528336" y="4953000"/>
                  </a:lnTo>
                  <a:lnTo>
                    <a:pt x="5516361" y="4902200"/>
                  </a:lnTo>
                  <a:lnTo>
                    <a:pt x="5505065" y="4851400"/>
                  </a:lnTo>
                  <a:lnTo>
                    <a:pt x="5494450" y="4800600"/>
                  </a:lnTo>
                  <a:lnTo>
                    <a:pt x="5484515" y="4749800"/>
                  </a:lnTo>
                  <a:lnTo>
                    <a:pt x="5475262" y="4699000"/>
                  </a:lnTo>
                  <a:lnTo>
                    <a:pt x="5466690" y="4660900"/>
                  </a:lnTo>
                  <a:lnTo>
                    <a:pt x="5458801" y="4610100"/>
                  </a:lnTo>
                  <a:lnTo>
                    <a:pt x="5451594" y="4559300"/>
                  </a:lnTo>
                  <a:lnTo>
                    <a:pt x="5445071" y="4508500"/>
                  </a:lnTo>
                  <a:lnTo>
                    <a:pt x="5439233" y="4457700"/>
                  </a:lnTo>
                  <a:lnTo>
                    <a:pt x="5434079" y="4406900"/>
                  </a:lnTo>
                  <a:lnTo>
                    <a:pt x="5429610" y="4356100"/>
                  </a:lnTo>
                  <a:lnTo>
                    <a:pt x="5425828" y="4305300"/>
                  </a:lnTo>
                  <a:lnTo>
                    <a:pt x="5422731" y="4254500"/>
                  </a:lnTo>
                  <a:lnTo>
                    <a:pt x="5420322" y="4203700"/>
                  </a:lnTo>
                  <a:lnTo>
                    <a:pt x="5418601" y="4152900"/>
                  </a:lnTo>
                  <a:lnTo>
                    <a:pt x="5417567" y="4102100"/>
                  </a:lnTo>
                  <a:lnTo>
                    <a:pt x="5417223" y="4051300"/>
                  </a:lnTo>
                  <a:lnTo>
                    <a:pt x="5417567" y="4000500"/>
                  </a:lnTo>
                  <a:lnTo>
                    <a:pt x="5418601" y="3949700"/>
                  </a:lnTo>
                  <a:lnTo>
                    <a:pt x="5420322" y="3898900"/>
                  </a:lnTo>
                  <a:lnTo>
                    <a:pt x="5422731" y="3848100"/>
                  </a:lnTo>
                  <a:lnTo>
                    <a:pt x="5425828" y="3797300"/>
                  </a:lnTo>
                  <a:lnTo>
                    <a:pt x="5429610" y="3746500"/>
                  </a:lnTo>
                  <a:lnTo>
                    <a:pt x="5434079" y="3695700"/>
                  </a:lnTo>
                  <a:lnTo>
                    <a:pt x="5439233" y="3644900"/>
                  </a:lnTo>
                  <a:lnTo>
                    <a:pt x="5445071" y="3606800"/>
                  </a:lnTo>
                  <a:lnTo>
                    <a:pt x="5451594" y="3556000"/>
                  </a:lnTo>
                  <a:lnTo>
                    <a:pt x="5458801" y="3505200"/>
                  </a:lnTo>
                  <a:lnTo>
                    <a:pt x="5466690" y="3454400"/>
                  </a:lnTo>
                  <a:lnTo>
                    <a:pt x="5475262" y="3403600"/>
                  </a:lnTo>
                  <a:lnTo>
                    <a:pt x="5484515" y="3352800"/>
                  </a:lnTo>
                  <a:lnTo>
                    <a:pt x="5494450" y="3302000"/>
                  </a:lnTo>
                  <a:lnTo>
                    <a:pt x="5505065" y="3251200"/>
                  </a:lnTo>
                  <a:lnTo>
                    <a:pt x="5516361" y="3200400"/>
                  </a:lnTo>
                  <a:lnTo>
                    <a:pt x="5528336" y="3162300"/>
                  </a:lnTo>
                  <a:lnTo>
                    <a:pt x="5540989" y="3111500"/>
                  </a:lnTo>
                  <a:lnTo>
                    <a:pt x="5554322" y="3060700"/>
                  </a:lnTo>
                  <a:lnTo>
                    <a:pt x="5568332" y="3009900"/>
                  </a:lnTo>
                  <a:lnTo>
                    <a:pt x="5583019" y="2959100"/>
                  </a:lnTo>
                  <a:lnTo>
                    <a:pt x="5598382" y="2921000"/>
                  </a:lnTo>
                  <a:lnTo>
                    <a:pt x="5614422" y="2870200"/>
                  </a:lnTo>
                  <a:lnTo>
                    <a:pt x="5631137" y="2819400"/>
                  </a:lnTo>
                  <a:lnTo>
                    <a:pt x="5648527" y="2768600"/>
                  </a:lnTo>
                  <a:lnTo>
                    <a:pt x="5666592" y="2730500"/>
                  </a:lnTo>
                  <a:lnTo>
                    <a:pt x="5685329" y="2679700"/>
                  </a:lnTo>
                  <a:lnTo>
                    <a:pt x="5704740" y="2628900"/>
                  </a:lnTo>
                  <a:lnTo>
                    <a:pt x="5724824" y="2578100"/>
                  </a:lnTo>
                  <a:lnTo>
                    <a:pt x="5745580" y="2540000"/>
                  </a:lnTo>
                  <a:lnTo>
                    <a:pt x="5767006" y="2489200"/>
                  </a:lnTo>
                  <a:lnTo>
                    <a:pt x="5789104" y="2438400"/>
                  </a:lnTo>
                  <a:lnTo>
                    <a:pt x="5811035" y="2400300"/>
                  </a:lnTo>
                  <a:lnTo>
                    <a:pt x="5833529" y="2349500"/>
                  </a:lnTo>
                  <a:lnTo>
                    <a:pt x="5856585" y="2311400"/>
                  </a:lnTo>
                  <a:lnTo>
                    <a:pt x="5880201" y="2260600"/>
                  </a:lnTo>
                  <a:lnTo>
                    <a:pt x="5904376" y="2222500"/>
                  </a:lnTo>
                  <a:lnTo>
                    <a:pt x="5929107" y="2184400"/>
                  </a:lnTo>
                  <a:lnTo>
                    <a:pt x="5954394" y="2133600"/>
                  </a:lnTo>
                  <a:lnTo>
                    <a:pt x="5980234" y="2095500"/>
                  </a:lnTo>
                  <a:lnTo>
                    <a:pt x="6006627" y="2057400"/>
                  </a:lnTo>
                  <a:lnTo>
                    <a:pt x="6033570" y="2006600"/>
                  </a:lnTo>
                  <a:lnTo>
                    <a:pt x="6061062" y="1968500"/>
                  </a:lnTo>
                  <a:lnTo>
                    <a:pt x="6089102" y="1930400"/>
                  </a:lnTo>
                  <a:lnTo>
                    <a:pt x="6117687" y="1879600"/>
                  </a:lnTo>
                  <a:lnTo>
                    <a:pt x="6146817" y="1841500"/>
                  </a:lnTo>
                  <a:lnTo>
                    <a:pt x="6176489" y="1803400"/>
                  </a:lnTo>
                  <a:lnTo>
                    <a:pt x="6206703" y="1765300"/>
                  </a:lnTo>
                  <a:lnTo>
                    <a:pt x="6237456" y="1727200"/>
                  </a:lnTo>
                  <a:lnTo>
                    <a:pt x="6268747" y="1689100"/>
                  </a:lnTo>
                  <a:lnTo>
                    <a:pt x="6300574" y="1651000"/>
                  </a:lnTo>
                  <a:lnTo>
                    <a:pt x="6332936" y="1600200"/>
                  </a:lnTo>
                  <a:lnTo>
                    <a:pt x="6365831" y="1562100"/>
                  </a:lnTo>
                  <a:lnTo>
                    <a:pt x="6399258" y="1524000"/>
                  </a:lnTo>
                  <a:lnTo>
                    <a:pt x="6433215" y="1485900"/>
                  </a:lnTo>
                  <a:lnTo>
                    <a:pt x="6467700" y="1447800"/>
                  </a:lnTo>
                  <a:lnTo>
                    <a:pt x="6502712" y="1409700"/>
                  </a:lnTo>
                  <a:lnTo>
                    <a:pt x="6538250" y="1384300"/>
                  </a:lnTo>
                  <a:lnTo>
                    <a:pt x="6574311" y="1346200"/>
                  </a:lnTo>
                  <a:lnTo>
                    <a:pt x="6610894" y="1308100"/>
                  </a:lnTo>
                  <a:lnTo>
                    <a:pt x="6647998" y="1270000"/>
                  </a:lnTo>
                  <a:lnTo>
                    <a:pt x="6685620" y="1231900"/>
                  </a:lnTo>
                  <a:lnTo>
                    <a:pt x="6723760" y="1193800"/>
                  </a:lnTo>
                  <a:lnTo>
                    <a:pt x="6762416" y="1168400"/>
                  </a:lnTo>
                  <a:lnTo>
                    <a:pt x="6801586" y="1130300"/>
                  </a:lnTo>
                  <a:lnTo>
                    <a:pt x="6838935" y="1092200"/>
                  </a:lnTo>
                  <a:lnTo>
                    <a:pt x="6876633" y="1066800"/>
                  </a:lnTo>
                  <a:lnTo>
                    <a:pt x="6914677" y="1028700"/>
                  </a:lnTo>
                  <a:lnTo>
                    <a:pt x="6953067" y="1003300"/>
                  </a:lnTo>
                  <a:lnTo>
                    <a:pt x="6991800" y="965200"/>
                  </a:lnTo>
                  <a:lnTo>
                    <a:pt x="7070287" y="914400"/>
                  </a:lnTo>
                  <a:lnTo>
                    <a:pt x="7110038" y="876300"/>
                  </a:lnTo>
                  <a:lnTo>
                    <a:pt x="7231292" y="800100"/>
                  </a:lnTo>
                  <a:lnTo>
                    <a:pt x="7272371" y="762000"/>
                  </a:lnTo>
                  <a:lnTo>
                    <a:pt x="7439942" y="660400"/>
                  </a:lnTo>
                  <a:lnTo>
                    <a:pt x="7612624" y="558800"/>
                  </a:lnTo>
                  <a:lnTo>
                    <a:pt x="7745414" y="482600"/>
                  </a:lnTo>
                  <a:lnTo>
                    <a:pt x="7790291" y="469900"/>
                  </a:lnTo>
                  <a:lnTo>
                    <a:pt x="7926737" y="393700"/>
                  </a:lnTo>
                  <a:lnTo>
                    <a:pt x="7972817" y="381000"/>
                  </a:lnTo>
                  <a:lnTo>
                    <a:pt x="8019194" y="355600"/>
                  </a:lnTo>
                  <a:lnTo>
                    <a:pt x="8065863" y="342900"/>
                  </a:lnTo>
                  <a:lnTo>
                    <a:pt x="8160077" y="292100"/>
                  </a:lnTo>
                  <a:lnTo>
                    <a:pt x="8255442" y="266700"/>
                  </a:lnTo>
                  <a:lnTo>
                    <a:pt x="8303552" y="241300"/>
                  </a:lnTo>
                  <a:lnTo>
                    <a:pt x="8350500" y="228600"/>
                  </a:lnTo>
                  <a:lnTo>
                    <a:pt x="8397600" y="203200"/>
                  </a:lnTo>
                  <a:lnTo>
                    <a:pt x="8587484" y="152400"/>
                  </a:lnTo>
                  <a:lnTo>
                    <a:pt x="8635315" y="127000"/>
                  </a:lnTo>
                  <a:lnTo>
                    <a:pt x="8925177" y="50800"/>
                  </a:lnTo>
                  <a:lnTo>
                    <a:pt x="8973947" y="50800"/>
                  </a:lnTo>
                  <a:lnTo>
                    <a:pt x="9144000" y="12700"/>
                  </a:lnTo>
                  <a:lnTo>
                    <a:pt x="8982299" y="0"/>
                  </a:lnTo>
                  <a:close/>
                </a:path>
                <a:path w="9144000" h="6858000">
                  <a:moveTo>
                    <a:pt x="9144000" y="1905000"/>
                  </a:moveTo>
                  <a:lnTo>
                    <a:pt x="9112618" y="1917700"/>
                  </a:lnTo>
                  <a:lnTo>
                    <a:pt x="9065296" y="1930400"/>
                  </a:lnTo>
                  <a:lnTo>
                    <a:pt x="9018456" y="1955800"/>
                  </a:lnTo>
                  <a:lnTo>
                    <a:pt x="8972108" y="1968500"/>
                  </a:lnTo>
                  <a:lnTo>
                    <a:pt x="8880930" y="2019300"/>
                  </a:lnTo>
                  <a:lnTo>
                    <a:pt x="8836122" y="2032000"/>
                  </a:lnTo>
                  <a:lnTo>
                    <a:pt x="8791849" y="2057400"/>
                  </a:lnTo>
                  <a:lnTo>
                    <a:pt x="8704950" y="2108200"/>
                  </a:lnTo>
                  <a:lnTo>
                    <a:pt x="8620320" y="2159000"/>
                  </a:lnTo>
                  <a:lnTo>
                    <a:pt x="8538044" y="2209800"/>
                  </a:lnTo>
                  <a:lnTo>
                    <a:pt x="8458208" y="2260600"/>
                  </a:lnTo>
                  <a:lnTo>
                    <a:pt x="8419232" y="2298700"/>
                  </a:lnTo>
                  <a:lnTo>
                    <a:pt x="8380898" y="2324100"/>
                  </a:lnTo>
                  <a:lnTo>
                    <a:pt x="8343217" y="2349500"/>
                  </a:lnTo>
                  <a:lnTo>
                    <a:pt x="8306200" y="2387600"/>
                  </a:lnTo>
                  <a:lnTo>
                    <a:pt x="8269858" y="2413000"/>
                  </a:lnTo>
                  <a:lnTo>
                    <a:pt x="8234200" y="2451100"/>
                  </a:lnTo>
                  <a:lnTo>
                    <a:pt x="8199239" y="2476500"/>
                  </a:lnTo>
                  <a:lnTo>
                    <a:pt x="8164984" y="2514600"/>
                  </a:lnTo>
                  <a:lnTo>
                    <a:pt x="8131447" y="2540000"/>
                  </a:lnTo>
                  <a:lnTo>
                    <a:pt x="8098638" y="2578100"/>
                  </a:lnTo>
                  <a:lnTo>
                    <a:pt x="8066568" y="2616200"/>
                  </a:lnTo>
                  <a:lnTo>
                    <a:pt x="8035248" y="2654300"/>
                  </a:lnTo>
                  <a:lnTo>
                    <a:pt x="8004688" y="2679700"/>
                  </a:lnTo>
                  <a:lnTo>
                    <a:pt x="7974899" y="2717800"/>
                  </a:lnTo>
                  <a:lnTo>
                    <a:pt x="7945893" y="2755900"/>
                  </a:lnTo>
                  <a:lnTo>
                    <a:pt x="7917678" y="2794000"/>
                  </a:lnTo>
                  <a:lnTo>
                    <a:pt x="7890268" y="2832100"/>
                  </a:lnTo>
                  <a:lnTo>
                    <a:pt x="7863671" y="2870200"/>
                  </a:lnTo>
                  <a:lnTo>
                    <a:pt x="7837899" y="2908300"/>
                  </a:lnTo>
                  <a:lnTo>
                    <a:pt x="7812963" y="2946400"/>
                  </a:lnTo>
                  <a:lnTo>
                    <a:pt x="7788873" y="2984500"/>
                  </a:lnTo>
                  <a:lnTo>
                    <a:pt x="7765640" y="3022600"/>
                  </a:lnTo>
                  <a:lnTo>
                    <a:pt x="7743275" y="3073400"/>
                  </a:lnTo>
                  <a:lnTo>
                    <a:pt x="7721789" y="3111500"/>
                  </a:lnTo>
                  <a:lnTo>
                    <a:pt x="7701192" y="3149600"/>
                  </a:lnTo>
                  <a:lnTo>
                    <a:pt x="7681494" y="3187700"/>
                  </a:lnTo>
                  <a:lnTo>
                    <a:pt x="7662708" y="3238500"/>
                  </a:lnTo>
                  <a:lnTo>
                    <a:pt x="7644843" y="3276600"/>
                  </a:lnTo>
                  <a:lnTo>
                    <a:pt x="7627911" y="3314700"/>
                  </a:lnTo>
                  <a:lnTo>
                    <a:pt x="7611921" y="3365500"/>
                  </a:lnTo>
                  <a:lnTo>
                    <a:pt x="7596886" y="3403600"/>
                  </a:lnTo>
                  <a:lnTo>
                    <a:pt x="7582814" y="3454400"/>
                  </a:lnTo>
                  <a:lnTo>
                    <a:pt x="7569718" y="3492500"/>
                  </a:lnTo>
                  <a:lnTo>
                    <a:pt x="7557608" y="3543300"/>
                  </a:lnTo>
                  <a:lnTo>
                    <a:pt x="7546495" y="3581400"/>
                  </a:lnTo>
                  <a:lnTo>
                    <a:pt x="7536389" y="3632200"/>
                  </a:lnTo>
                  <a:lnTo>
                    <a:pt x="7527301" y="3683000"/>
                  </a:lnTo>
                  <a:lnTo>
                    <a:pt x="7519242" y="3721100"/>
                  </a:lnTo>
                  <a:lnTo>
                    <a:pt x="7512223" y="3771900"/>
                  </a:lnTo>
                  <a:lnTo>
                    <a:pt x="7506254" y="3822700"/>
                  </a:lnTo>
                  <a:lnTo>
                    <a:pt x="7501347" y="3860800"/>
                  </a:lnTo>
                  <a:lnTo>
                    <a:pt x="7497511" y="3911600"/>
                  </a:lnTo>
                  <a:lnTo>
                    <a:pt x="7494758" y="3962400"/>
                  </a:lnTo>
                  <a:lnTo>
                    <a:pt x="7493098" y="4000500"/>
                  </a:lnTo>
                  <a:lnTo>
                    <a:pt x="7492542" y="4051300"/>
                  </a:lnTo>
                  <a:lnTo>
                    <a:pt x="7493098" y="4102100"/>
                  </a:lnTo>
                  <a:lnTo>
                    <a:pt x="7494758" y="4152900"/>
                  </a:lnTo>
                  <a:lnTo>
                    <a:pt x="7497511" y="4191000"/>
                  </a:lnTo>
                  <a:lnTo>
                    <a:pt x="7501347" y="4241800"/>
                  </a:lnTo>
                  <a:lnTo>
                    <a:pt x="7506255" y="4292600"/>
                  </a:lnTo>
                  <a:lnTo>
                    <a:pt x="7512224" y="4343400"/>
                  </a:lnTo>
                  <a:lnTo>
                    <a:pt x="7519244" y="4381500"/>
                  </a:lnTo>
                  <a:lnTo>
                    <a:pt x="7527303" y="4432300"/>
                  </a:lnTo>
                  <a:lnTo>
                    <a:pt x="7536392" y="4470400"/>
                  </a:lnTo>
                  <a:lnTo>
                    <a:pt x="7546498" y="4521200"/>
                  </a:lnTo>
                  <a:lnTo>
                    <a:pt x="7557612" y="4572000"/>
                  </a:lnTo>
                  <a:lnTo>
                    <a:pt x="7569723" y="4610100"/>
                  </a:lnTo>
                  <a:lnTo>
                    <a:pt x="7582820" y="4660900"/>
                  </a:lnTo>
                  <a:lnTo>
                    <a:pt x="7596892" y="4699000"/>
                  </a:lnTo>
                  <a:lnTo>
                    <a:pt x="7611929" y="4737100"/>
                  </a:lnTo>
                  <a:lnTo>
                    <a:pt x="7627919" y="4787900"/>
                  </a:lnTo>
                  <a:lnTo>
                    <a:pt x="7644853" y="4826000"/>
                  </a:lnTo>
                  <a:lnTo>
                    <a:pt x="7662719" y="4876800"/>
                  </a:lnTo>
                  <a:lnTo>
                    <a:pt x="7681506" y="4914900"/>
                  </a:lnTo>
                  <a:lnTo>
                    <a:pt x="7701204" y="4953000"/>
                  </a:lnTo>
                  <a:lnTo>
                    <a:pt x="7721802" y="4991100"/>
                  </a:lnTo>
                  <a:lnTo>
                    <a:pt x="7743290" y="5041900"/>
                  </a:lnTo>
                  <a:lnTo>
                    <a:pt x="7765656" y="5080000"/>
                  </a:lnTo>
                  <a:lnTo>
                    <a:pt x="7788890" y="5118100"/>
                  </a:lnTo>
                  <a:lnTo>
                    <a:pt x="7812981" y="5156200"/>
                  </a:lnTo>
                  <a:lnTo>
                    <a:pt x="7837918" y="5194300"/>
                  </a:lnTo>
                  <a:lnTo>
                    <a:pt x="7863691" y="5232400"/>
                  </a:lnTo>
                  <a:lnTo>
                    <a:pt x="7890289" y="5270500"/>
                  </a:lnTo>
                  <a:lnTo>
                    <a:pt x="7917701" y="5308600"/>
                  </a:lnTo>
                  <a:lnTo>
                    <a:pt x="7945916" y="5346700"/>
                  </a:lnTo>
                  <a:lnTo>
                    <a:pt x="7974924" y="5384800"/>
                  </a:lnTo>
                  <a:lnTo>
                    <a:pt x="8004714" y="5422900"/>
                  </a:lnTo>
                  <a:lnTo>
                    <a:pt x="8035275" y="5461000"/>
                  </a:lnTo>
                  <a:lnTo>
                    <a:pt x="8066597" y="5499100"/>
                  </a:lnTo>
                  <a:lnTo>
                    <a:pt x="8098668" y="5524500"/>
                  </a:lnTo>
                  <a:lnTo>
                    <a:pt x="8131477" y="5562600"/>
                  </a:lnTo>
                  <a:lnTo>
                    <a:pt x="8165016" y="5600700"/>
                  </a:lnTo>
                  <a:lnTo>
                    <a:pt x="8199271" y="5626100"/>
                  </a:lnTo>
                  <a:lnTo>
                    <a:pt x="8234233" y="5664200"/>
                  </a:lnTo>
                  <a:lnTo>
                    <a:pt x="8269891" y="5689600"/>
                  </a:lnTo>
                  <a:lnTo>
                    <a:pt x="8306235" y="5727700"/>
                  </a:lnTo>
                  <a:lnTo>
                    <a:pt x="8343253" y="5753100"/>
                  </a:lnTo>
                  <a:lnTo>
                    <a:pt x="8380934" y="5791200"/>
                  </a:lnTo>
                  <a:lnTo>
                    <a:pt x="8419268" y="5816600"/>
                  </a:lnTo>
                  <a:lnTo>
                    <a:pt x="8458245" y="5842000"/>
                  </a:lnTo>
                  <a:lnTo>
                    <a:pt x="8538082" y="5892800"/>
                  </a:lnTo>
                  <a:lnTo>
                    <a:pt x="8578921" y="5930900"/>
                  </a:lnTo>
                  <a:lnTo>
                    <a:pt x="8620359" y="5956300"/>
                  </a:lnTo>
                  <a:lnTo>
                    <a:pt x="8704990" y="6007100"/>
                  </a:lnTo>
                  <a:lnTo>
                    <a:pt x="8748162" y="6019800"/>
                  </a:lnTo>
                  <a:lnTo>
                    <a:pt x="8791889" y="6045200"/>
                  </a:lnTo>
                  <a:lnTo>
                    <a:pt x="8880970" y="6096000"/>
                  </a:lnTo>
                  <a:lnTo>
                    <a:pt x="8926302" y="6108700"/>
                  </a:lnTo>
                  <a:lnTo>
                    <a:pt x="9018495" y="6159500"/>
                  </a:lnTo>
                  <a:lnTo>
                    <a:pt x="9112656" y="6184900"/>
                  </a:lnTo>
                  <a:lnTo>
                    <a:pt x="9144000" y="6197600"/>
                  </a:lnTo>
                  <a:lnTo>
                    <a:pt x="9144000" y="1905000"/>
                  </a:lnTo>
                  <a:close/>
                </a:path>
              </a:pathLst>
            </a:custGeom>
            <a:solidFill>
              <a:srgbClr val="FFFFFF">
                <a:alpha val="76863"/>
              </a:srgbClr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9" name="Rectangle 8"/>
            <p:cNvSpPr/>
            <p:nvPr/>
          </p:nvSpPr>
          <p:spPr>
            <a:xfrm>
              <a:off x="0" y="-17369"/>
              <a:ext cx="3053988" cy="6872067"/>
            </a:xfrm>
            <a:prstGeom prst="rect">
              <a:avLst/>
            </a:prstGeom>
            <a:solidFill>
              <a:schemeClr val="bg1">
                <a:alpha val="7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52803"/>
              <a:ext cx="2769326" cy="1318727"/>
            </a:xfrm>
            <a:prstGeom prst="rect">
              <a:avLst/>
            </a:prstGeom>
          </p:spPr>
        </p:pic>
      </p:grpSp>
      <p:sp>
        <p:nvSpPr>
          <p:cNvPr id="16" name="Text Placeholder 14"/>
          <p:cNvSpPr>
            <a:spLocks noGrp="1"/>
          </p:cNvSpPr>
          <p:nvPr>
            <p:ph type="body" sz="quarter" idx="11" hasCustomPrompt="1"/>
          </p:nvPr>
        </p:nvSpPr>
        <p:spPr>
          <a:xfrm>
            <a:off x="374743" y="6030051"/>
            <a:ext cx="7160541" cy="599051"/>
          </a:xfrm>
        </p:spPr>
        <p:txBody>
          <a:bodyPr>
            <a:normAutofit/>
          </a:bodyPr>
          <a:lstStyle>
            <a:lvl1pPr marL="0" indent="0">
              <a:buNone/>
              <a:defRPr sz="2400" b="1">
                <a:solidFill>
                  <a:srgbClr val="00B050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YEAR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0" hasCustomPrompt="1"/>
          </p:nvPr>
        </p:nvSpPr>
        <p:spPr>
          <a:xfrm>
            <a:off x="374744" y="5418300"/>
            <a:ext cx="7160541" cy="599051"/>
          </a:xfrm>
        </p:spPr>
        <p:txBody>
          <a:bodyPr>
            <a:normAutofit/>
          </a:bodyPr>
          <a:lstStyle>
            <a:lvl1pPr marL="0" indent="0">
              <a:buNone/>
              <a:defRPr sz="3600" b="1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Presentation Topic</a:t>
            </a:r>
          </a:p>
        </p:txBody>
      </p:sp>
    </p:spTree>
    <p:extLst>
      <p:ext uri="{BB962C8B-B14F-4D97-AF65-F5344CB8AC3E}">
        <p14:creationId xmlns:p14="http://schemas.microsoft.com/office/powerpoint/2010/main" val="13369370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02629-B11B-4125-98F1-4FB1DDB49745}" type="datetime1">
              <a:rPr lang="en-US" smtClean="0"/>
              <a:t>10/20/2024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Classification: Internal, OPP-MC-GD02 Rev1.0 Sep/2021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22709E-4BC0-40F7-A61E-5B9DC85BF04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95617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D5B5FF-A773-4F30-8A2B-64C64743F041}" type="datetime1">
              <a:rPr lang="en-US" smtClean="0"/>
              <a:t>10/20/2024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Classification: Internal, OPP-MC-GD02 Rev1.0 Sep/2021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22709E-4BC0-40F7-A61E-5B9DC85BF04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032128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4479AF-3E75-4F6F-B33F-234A8A6581FA}" type="datetime1">
              <a:rPr lang="en-US" smtClean="0"/>
              <a:t>10/20/2024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Classification: Internal, OPP-MC-GD02 Rev1.0 Sep/2021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22709E-4BC0-40F7-A61E-5B9DC85BF04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139142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49E0FA-5B96-4ECC-90B5-9C0B9AFA1110}" type="datetime1">
              <a:rPr lang="en-US" smtClean="0"/>
              <a:t>10/20/2024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Classification: Internal, OPP-MC-GD02 Rev1.0 Sep/2021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22709E-4BC0-40F7-A61E-5B9DC85BF04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256822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Standard Layout - Static + Animated Sub-Hea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Oval 11"/>
          <p:cNvSpPr/>
          <p:nvPr userDrawn="1"/>
        </p:nvSpPr>
        <p:spPr>
          <a:xfrm>
            <a:off x="565372" y="1236603"/>
            <a:ext cx="270000" cy="270000"/>
          </a:xfrm>
          <a:prstGeom prst="ellipse">
            <a:avLst/>
          </a:prstGeom>
          <a:solidFill>
            <a:srgbClr val="BCCE32"/>
          </a:solidFill>
          <a:ln w="127000">
            <a:solidFill>
              <a:srgbClr val="CFDD65">
                <a:alpha val="5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Snip and Round Single Corner Rectangle 12"/>
          <p:cNvSpPr/>
          <p:nvPr userDrawn="1"/>
        </p:nvSpPr>
        <p:spPr>
          <a:xfrm>
            <a:off x="10617760" y="6346536"/>
            <a:ext cx="1574239" cy="511463"/>
          </a:xfrm>
          <a:prstGeom prst="snipRoundRect">
            <a:avLst>
              <a:gd name="adj1" fmla="val 43621"/>
              <a:gd name="adj2" fmla="val 0"/>
            </a:avLst>
          </a:prstGeom>
          <a:solidFill>
            <a:srgbClr val="2828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/>
          <p:cNvSpPr>
            <a:spLocks noChangeAspect="1"/>
          </p:cNvSpPr>
          <p:nvPr userDrawn="1"/>
        </p:nvSpPr>
        <p:spPr>
          <a:xfrm>
            <a:off x="0" y="4629872"/>
            <a:ext cx="3949893" cy="2228127"/>
          </a:xfrm>
          <a:prstGeom prst="rect">
            <a:avLst/>
          </a:prstGeom>
          <a:blipFill dpi="0" rotWithShape="1">
            <a:blip r:embed="rId2">
              <a:alphaModFix amt="32000"/>
            </a:blip>
            <a:srcRect/>
            <a:stretch>
              <a:fillRect l="-1833" t="-1" r="-1" b="-1545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rtl="0">
              <a:defRPr>
                <a:solidFill>
                  <a:srgbClr val="282828"/>
                </a:solidFill>
                <a:latin typeface="Brown" pitchFamily="2" charset="0"/>
              </a:defRPr>
            </a:lvl1pPr>
          </a:lstStyle>
          <a:p>
            <a:fld id="{4EF87BAE-D933-41B0-A830-A5D9E1E19033}" type="datetimeFigureOut">
              <a:rPr lang="en-GB" smtClean="0"/>
              <a:pPr/>
              <a:t>20/10/2024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rtl="0">
              <a:defRPr>
                <a:solidFill>
                  <a:srgbClr val="282828"/>
                </a:solidFill>
                <a:latin typeface="Brown" pitchFamily="2" charset="0"/>
              </a:defRPr>
            </a:lvl1pPr>
          </a:lstStyle>
          <a:p>
            <a:endParaRPr lang="en-GB"/>
          </a:p>
        </p:txBody>
      </p:sp>
      <p:sp>
        <p:nvSpPr>
          <p:cNvPr id="7" name="Title 1"/>
          <p:cNvSpPr>
            <a:spLocks noGrp="1"/>
          </p:cNvSpPr>
          <p:nvPr>
            <p:ph type="title" hasCustomPrompt="1"/>
          </p:nvPr>
        </p:nvSpPr>
        <p:spPr>
          <a:xfrm>
            <a:off x="844952" y="213361"/>
            <a:ext cx="7211028" cy="944880"/>
          </a:xfrm>
        </p:spPr>
        <p:txBody>
          <a:bodyPr>
            <a:noAutofit/>
          </a:bodyPr>
          <a:lstStyle>
            <a:lvl1pPr>
              <a:defRPr sz="4000">
                <a:latin typeface="Brown" pitchFamily="2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9" name="Oval 8"/>
          <p:cNvSpPr/>
          <p:nvPr userDrawn="1"/>
        </p:nvSpPr>
        <p:spPr>
          <a:xfrm>
            <a:off x="250372" y="460801"/>
            <a:ext cx="450000" cy="450000"/>
          </a:xfrm>
          <a:prstGeom prst="ellipse">
            <a:avLst/>
          </a:prstGeom>
          <a:solidFill>
            <a:srgbClr val="00A44C"/>
          </a:solidFill>
          <a:ln w="127000">
            <a:solidFill>
              <a:srgbClr val="C9C8C8">
                <a:alpha val="5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2" hasCustomPrompt="1"/>
          </p:nvPr>
        </p:nvSpPr>
        <p:spPr>
          <a:xfrm>
            <a:off x="10617760" y="6346535"/>
            <a:ext cx="1574240" cy="511465"/>
          </a:xfrm>
        </p:spPr>
        <p:txBody>
          <a:bodyPr anchor="ctr">
            <a:normAutofit/>
          </a:bodyPr>
          <a:lstStyle>
            <a:lvl1pPr marL="0" indent="0" algn="ctr">
              <a:buNone/>
              <a:defRPr sz="2400">
                <a:solidFill>
                  <a:srgbClr val="00A44C"/>
                </a:solidFill>
                <a:latin typeface="Brown" pitchFamily="2" charset="0"/>
              </a:defRPr>
            </a:lvl1pPr>
          </a:lstStyle>
          <a:p>
            <a:pPr lvl="0"/>
            <a:r>
              <a:rPr lang="en-US" dirty="0"/>
              <a:t>Slide no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979952" y="994572"/>
            <a:ext cx="5116048" cy="754063"/>
          </a:xfrm>
        </p:spPr>
        <p:txBody>
          <a:bodyPr anchor="ctr"/>
          <a:lstStyle>
            <a:lvl1pPr marL="0" indent="0" algn="l">
              <a:buNone/>
              <a:defRPr>
                <a:latin typeface="Brown" pitchFamily="2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2270931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862 -0.10023 L -1.875E-6 0 " pathEditMode="relative" rAng="0" ptsTypes="AA">
                                      <p:cBhvr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24" y="50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2" grpId="1" animBg="1"/>
      <p:bldP spid="20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8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8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 userDrawn="1"/>
        </p:nvGrpSpPr>
        <p:grpSpPr>
          <a:xfrm>
            <a:off x="-51990" y="0"/>
            <a:ext cx="12252699" cy="6858000"/>
            <a:chOff x="-38927" y="0"/>
            <a:chExt cx="12230927" cy="6858000"/>
          </a:xfrm>
        </p:grpSpPr>
        <p:grpSp>
          <p:nvGrpSpPr>
            <p:cNvPr id="7" name="object 2"/>
            <p:cNvGrpSpPr/>
            <p:nvPr/>
          </p:nvGrpSpPr>
          <p:grpSpPr>
            <a:xfrm>
              <a:off x="3048000" y="0"/>
              <a:ext cx="9144000" cy="6858000"/>
              <a:chOff x="0" y="0"/>
              <a:chExt cx="9144000" cy="6858000"/>
            </a:xfrm>
          </p:grpSpPr>
          <p:pic>
            <p:nvPicPr>
              <p:cNvPr id="19" name="object 3"/>
              <p:cNvPicPr/>
              <p:nvPr/>
            </p:nvPicPr>
            <p:blipFill>
              <a:blip r:embed="rId2" cstate="print"/>
              <a:stretch>
                <a:fillRect/>
              </a:stretch>
            </p:blipFill>
            <p:spPr>
              <a:xfrm>
                <a:off x="20627" y="0"/>
                <a:ext cx="9123360" cy="6858000"/>
              </a:xfrm>
              <a:prstGeom prst="rect">
                <a:avLst/>
              </a:prstGeom>
            </p:spPr>
          </p:pic>
          <p:sp>
            <p:nvSpPr>
              <p:cNvPr id="20" name="object 4"/>
              <p:cNvSpPr/>
              <p:nvPr/>
            </p:nvSpPr>
            <p:spPr>
              <a:xfrm>
                <a:off x="0" y="0"/>
                <a:ext cx="9144000" cy="6858000"/>
              </a:xfrm>
              <a:custGeom>
                <a:avLst/>
                <a:gdLst/>
                <a:ahLst/>
                <a:cxnLst/>
                <a:rect l="l" t="t" r="r" b="b"/>
                <a:pathLst>
                  <a:path w="9144000" h="6858000">
                    <a:moveTo>
                      <a:pt x="8982299" y="0"/>
                    </a:moveTo>
                    <a:lnTo>
                      <a:pt x="0" y="0"/>
                    </a:lnTo>
                    <a:lnTo>
                      <a:pt x="0" y="6858000"/>
                    </a:lnTo>
                    <a:lnTo>
                      <a:pt x="6677088" y="6858000"/>
                    </a:lnTo>
                    <a:lnTo>
                      <a:pt x="6643306" y="6832600"/>
                    </a:lnTo>
                    <a:lnTo>
                      <a:pt x="6606419" y="6794500"/>
                    </a:lnTo>
                    <a:lnTo>
                      <a:pt x="6570049" y="6756400"/>
                    </a:lnTo>
                    <a:lnTo>
                      <a:pt x="6534197" y="6718300"/>
                    </a:lnTo>
                    <a:lnTo>
                      <a:pt x="6498865" y="6692900"/>
                    </a:lnTo>
                    <a:lnTo>
                      <a:pt x="6464055" y="6654800"/>
                    </a:lnTo>
                    <a:lnTo>
                      <a:pt x="6429768" y="6616700"/>
                    </a:lnTo>
                    <a:lnTo>
                      <a:pt x="6396005" y="6578600"/>
                    </a:lnTo>
                    <a:lnTo>
                      <a:pt x="6362769" y="6540500"/>
                    </a:lnTo>
                    <a:lnTo>
                      <a:pt x="6330060" y="6502400"/>
                    </a:lnTo>
                    <a:lnTo>
                      <a:pt x="6297881" y="6464300"/>
                    </a:lnTo>
                    <a:lnTo>
                      <a:pt x="6266233" y="6426200"/>
                    </a:lnTo>
                    <a:lnTo>
                      <a:pt x="6235117" y="6375400"/>
                    </a:lnTo>
                    <a:lnTo>
                      <a:pt x="6204535" y="6337300"/>
                    </a:lnTo>
                    <a:lnTo>
                      <a:pt x="6174488" y="6299200"/>
                    </a:lnTo>
                    <a:lnTo>
                      <a:pt x="6144979" y="6261100"/>
                    </a:lnTo>
                    <a:lnTo>
                      <a:pt x="6116008" y="6223000"/>
                    </a:lnTo>
                    <a:lnTo>
                      <a:pt x="6087578" y="6184900"/>
                    </a:lnTo>
                    <a:lnTo>
                      <a:pt x="6059689" y="6134100"/>
                    </a:lnTo>
                    <a:lnTo>
                      <a:pt x="6032343" y="6096000"/>
                    </a:lnTo>
                    <a:lnTo>
                      <a:pt x="6005543" y="6057900"/>
                    </a:lnTo>
                    <a:lnTo>
                      <a:pt x="5979289" y="6007100"/>
                    </a:lnTo>
                    <a:lnTo>
                      <a:pt x="5953583" y="5969000"/>
                    </a:lnTo>
                    <a:lnTo>
                      <a:pt x="5928427" y="5930900"/>
                    </a:lnTo>
                    <a:lnTo>
                      <a:pt x="5903821" y="5880100"/>
                    </a:lnTo>
                    <a:lnTo>
                      <a:pt x="5879769" y="5842000"/>
                    </a:lnTo>
                    <a:lnTo>
                      <a:pt x="5856271" y="5791200"/>
                    </a:lnTo>
                    <a:lnTo>
                      <a:pt x="5833328" y="5753100"/>
                    </a:lnTo>
                    <a:lnTo>
                      <a:pt x="5810943" y="5702300"/>
                    </a:lnTo>
                    <a:lnTo>
                      <a:pt x="5789117" y="5664200"/>
                    </a:lnTo>
                    <a:lnTo>
                      <a:pt x="5767018" y="5613400"/>
                    </a:lnTo>
                    <a:lnTo>
                      <a:pt x="5745590" y="5575300"/>
                    </a:lnTo>
                    <a:lnTo>
                      <a:pt x="5724834" y="5524500"/>
                    </a:lnTo>
                    <a:lnTo>
                      <a:pt x="5704750" y="5473700"/>
                    </a:lnTo>
                    <a:lnTo>
                      <a:pt x="5685338" y="5435600"/>
                    </a:lnTo>
                    <a:lnTo>
                      <a:pt x="5666600" y="5384800"/>
                    </a:lnTo>
                    <a:lnTo>
                      <a:pt x="5648535" y="5334000"/>
                    </a:lnTo>
                    <a:lnTo>
                      <a:pt x="5631145" y="5283200"/>
                    </a:lnTo>
                    <a:lnTo>
                      <a:pt x="5614429" y="5245100"/>
                    </a:lnTo>
                    <a:lnTo>
                      <a:pt x="5598390" y="5194300"/>
                    </a:lnTo>
                    <a:lnTo>
                      <a:pt x="5583026" y="5143500"/>
                    </a:lnTo>
                    <a:lnTo>
                      <a:pt x="5568339" y="5092700"/>
                    </a:lnTo>
                    <a:lnTo>
                      <a:pt x="5554329" y="5041900"/>
                    </a:lnTo>
                    <a:lnTo>
                      <a:pt x="5540997" y="5003800"/>
                    </a:lnTo>
                    <a:lnTo>
                      <a:pt x="5528343" y="4953000"/>
                    </a:lnTo>
                    <a:lnTo>
                      <a:pt x="5516368" y="4902200"/>
                    </a:lnTo>
                    <a:lnTo>
                      <a:pt x="5505073" y="4851400"/>
                    </a:lnTo>
                    <a:lnTo>
                      <a:pt x="5494458" y="4800600"/>
                    </a:lnTo>
                    <a:lnTo>
                      <a:pt x="5484524" y="4749800"/>
                    </a:lnTo>
                    <a:lnTo>
                      <a:pt x="5475271" y="4699000"/>
                    </a:lnTo>
                    <a:lnTo>
                      <a:pt x="5466699" y="4660900"/>
                    </a:lnTo>
                    <a:lnTo>
                      <a:pt x="5458810" y="4610100"/>
                    </a:lnTo>
                    <a:lnTo>
                      <a:pt x="5451604" y="4559300"/>
                    </a:lnTo>
                    <a:lnTo>
                      <a:pt x="5445082" y="4508500"/>
                    </a:lnTo>
                    <a:lnTo>
                      <a:pt x="5439244" y="4457700"/>
                    </a:lnTo>
                    <a:lnTo>
                      <a:pt x="5434090" y="4406900"/>
                    </a:lnTo>
                    <a:lnTo>
                      <a:pt x="5429622" y="4356100"/>
                    </a:lnTo>
                    <a:lnTo>
                      <a:pt x="5425840" y="4305300"/>
                    </a:lnTo>
                    <a:lnTo>
                      <a:pt x="5422744" y="4254500"/>
                    </a:lnTo>
                    <a:lnTo>
                      <a:pt x="5420335" y="4203700"/>
                    </a:lnTo>
                    <a:lnTo>
                      <a:pt x="5418613" y="4152900"/>
                    </a:lnTo>
                    <a:lnTo>
                      <a:pt x="5417580" y="4102100"/>
                    </a:lnTo>
                    <a:lnTo>
                      <a:pt x="5417235" y="4051300"/>
                    </a:lnTo>
                    <a:lnTo>
                      <a:pt x="5417580" y="4000500"/>
                    </a:lnTo>
                    <a:lnTo>
                      <a:pt x="5418613" y="3949700"/>
                    </a:lnTo>
                    <a:lnTo>
                      <a:pt x="5420335" y="3898900"/>
                    </a:lnTo>
                    <a:lnTo>
                      <a:pt x="5422744" y="3848100"/>
                    </a:lnTo>
                    <a:lnTo>
                      <a:pt x="5425840" y="3797300"/>
                    </a:lnTo>
                    <a:lnTo>
                      <a:pt x="5429622" y="3746500"/>
                    </a:lnTo>
                    <a:lnTo>
                      <a:pt x="5434090" y="3695700"/>
                    </a:lnTo>
                    <a:lnTo>
                      <a:pt x="5439244" y="3644900"/>
                    </a:lnTo>
                    <a:lnTo>
                      <a:pt x="5445082" y="3606800"/>
                    </a:lnTo>
                    <a:lnTo>
                      <a:pt x="5451604" y="3556000"/>
                    </a:lnTo>
                    <a:lnTo>
                      <a:pt x="5458810" y="3505200"/>
                    </a:lnTo>
                    <a:lnTo>
                      <a:pt x="5466699" y="3454400"/>
                    </a:lnTo>
                    <a:lnTo>
                      <a:pt x="5475271" y="3403600"/>
                    </a:lnTo>
                    <a:lnTo>
                      <a:pt x="5484524" y="3352800"/>
                    </a:lnTo>
                    <a:lnTo>
                      <a:pt x="5494458" y="3302000"/>
                    </a:lnTo>
                    <a:lnTo>
                      <a:pt x="5505073" y="3251200"/>
                    </a:lnTo>
                    <a:lnTo>
                      <a:pt x="5516368" y="3200400"/>
                    </a:lnTo>
                    <a:lnTo>
                      <a:pt x="5528343" y="3162300"/>
                    </a:lnTo>
                    <a:lnTo>
                      <a:pt x="5540997" y="3111500"/>
                    </a:lnTo>
                    <a:lnTo>
                      <a:pt x="5554329" y="3060700"/>
                    </a:lnTo>
                    <a:lnTo>
                      <a:pt x="5568339" y="3009900"/>
                    </a:lnTo>
                    <a:lnTo>
                      <a:pt x="5583026" y="2959100"/>
                    </a:lnTo>
                    <a:lnTo>
                      <a:pt x="5598390" y="2921000"/>
                    </a:lnTo>
                    <a:lnTo>
                      <a:pt x="5614429" y="2870200"/>
                    </a:lnTo>
                    <a:lnTo>
                      <a:pt x="5631145" y="2819400"/>
                    </a:lnTo>
                    <a:lnTo>
                      <a:pt x="5648535" y="2768600"/>
                    </a:lnTo>
                    <a:lnTo>
                      <a:pt x="5666600" y="2730500"/>
                    </a:lnTo>
                    <a:lnTo>
                      <a:pt x="5685338" y="2679700"/>
                    </a:lnTo>
                    <a:lnTo>
                      <a:pt x="5704750" y="2628900"/>
                    </a:lnTo>
                    <a:lnTo>
                      <a:pt x="5724834" y="2578100"/>
                    </a:lnTo>
                    <a:lnTo>
                      <a:pt x="5745590" y="2540000"/>
                    </a:lnTo>
                    <a:lnTo>
                      <a:pt x="5767018" y="2489200"/>
                    </a:lnTo>
                    <a:lnTo>
                      <a:pt x="5789117" y="2438400"/>
                    </a:lnTo>
                    <a:lnTo>
                      <a:pt x="5811047" y="2400300"/>
                    </a:lnTo>
                    <a:lnTo>
                      <a:pt x="5833540" y="2349500"/>
                    </a:lnTo>
                    <a:lnTo>
                      <a:pt x="5856595" y="2311400"/>
                    </a:lnTo>
                    <a:lnTo>
                      <a:pt x="5880210" y="2260600"/>
                    </a:lnTo>
                    <a:lnTo>
                      <a:pt x="5904383" y="2222500"/>
                    </a:lnTo>
                    <a:lnTo>
                      <a:pt x="5929114" y="2184400"/>
                    </a:lnTo>
                    <a:lnTo>
                      <a:pt x="5954400" y="2133600"/>
                    </a:lnTo>
                    <a:lnTo>
                      <a:pt x="5980240" y="2095500"/>
                    </a:lnTo>
                    <a:lnTo>
                      <a:pt x="6006632" y="2057400"/>
                    </a:lnTo>
                    <a:lnTo>
                      <a:pt x="6033574" y="2006600"/>
                    </a:lnTo>
                    <a:lnTo>
                      <a:pt x="6061066" y="1968500"/>
                    </a:lnTo>
                    <a:lnTo>
                      <a:pt x="6089105" y="1930400"/>
                    </a:lnTo>
                    <a:lnTo>
                      <a:pt x="6117690" y="1879600"/>
                    </a:lnTo>
                    <a:lnTo>
                      <a:pt x="6146819" y="1841500"/>
                    </a:lnTo>
                    <a:lnTo>
                      <a:pt x="6176492" y="1803400"/>
                    </a:lnTo>
                    <a:lnTo>
                      <a:pt x="6206705" y="1765300"/>
                    </a:lnTo>
                    <a:lnTo>
                      <a:pt x="6237457" y="1727200"/>
                    </a:lnTo>
                    <a:lnTo>
                      <a:pt x="6268748" y="1689100"/>
                    </a:lnTo>
                    <a:lnTo>
                      <a:pt x="6300575" y="1651000"/>
                    </a:lnTo>
                    <a:lnTo>
                      <a:pt x="6332937" y="1600200"/>
                    </a:lnTo>
                    <a:lnTo>
                      <a:pt x="6365832" y="1562100"/>
                    </a:lnTo>
                    <a:lnTo>
                      <a:pt x="6399259" y="1524000"/>
                    </a:lnTo>
                    <a:lnTo>
                      <a:pt x="6433215" y="1485900"/>
                    </a:lnTo>
                    <a:lnTo>
                      <a:pt x="6467700" y="1447800"/>
                    </a:lnTo>
                    <a:lnTo>
                      <a:pt x="6502712" y="1409700"/>
                    </a:lnTo>
                    <a:lnTo>
                      <a:pt x="6538250" y="1384300"/>
                    </a:lnTo>
                    <a:lnTo>
                      <a:pt x="6574311" y="1346200"/>
                    </a:lnTo>
                    <a:lnTo>
                      <a:pt x="6610894" y="1308100"/>
                    </a:lnTo>
                    <a:lnTo>
                      <a:pt x="6647998" y="1270000"/>
                    </a:lnTo>
                    <a:lnTo>
                      <a:pt x="6685620" y="1231900"/>
                    </a:lnTo>
                    <a:lnTo>
                      <a:pt x="6723760" y="1193800"/>
                    </a:lnTo>
                    <a:lnTo>
                      <a:pt x="6762416" y="1168400"/>
                    </a:lnTo>
                    <a:lnTo>
                      <a:pt x="6801586" y="1130300"/>
                    </a:lnTo>
                    <a:lnTo>
                      <a:pt x="6838934" y="1092200"/>
                    </a:lnTo>
                    <a:lnTo>
                      <a:pt x="6876631" y="1066800"/>
                    </a:lnTo>
                    <a:lnTo>
                      <a:pt x="6914674" y="1028700"/>
                    </a:lnTo>
                    <a:lnTo>
                      <a:pt x="6953063" y="1003300"/>
                    </a:lnTo>
                    <a:lnTo>
                      <a:pt x="6991795" y="965200"/>
                    </a:lnTo>
                    <a:lnTo>
                      <a:pt x="7070281" y="914400"/>
                    </a:lnTo>
                    <a:lnTo>
                      <a:pt x="7110031" y="876300"/>
                    </a:lnTo>
                    <a:lnTo>
                      <a:pt x="7231284" y="800100"/>
                    </a:lnTo>
                    <a:lnTo>
                      <a:pt x="7272363" y="762000"/>
                    </a:lnTo>
                    <a:lnTo>
                      <a:pt x="7439933" y="660400"/>
                    </a:lnTo>
                    <a:lnTo>
                      <a:pt x="7612615" y="558800"/>
                    </a:lnTo>
                    <a:lnTo>
                      <a:pt x="7745405" y="482600"/>
                    </a:lnTo>
                    <a:lnTo>
                      <a:pt x="7790283" y="469900"/>
                    </a:lnTo>
                    <a:lnTo>
                      <a:pt x="7926731" y="393700"/>
                    </a:lnTo>
                    <a:lnTo>
                      <a:pt x="7972811" y="381000"/>
                    </a:lnTo>
                    <a:lnTo>
                      <a:pt x="8019188" y="355600"/>
                    </a:lnTo>
                    <a:lnTo>
                      <a:pt x="8065859" y="342900"/>
                    </a:lnTo>
                    <a:lnTo>
                      <a:pt x="8160074" y="292100"/>
                    </a:lnTo>
                    <a:lnTo>
                      <a:pt x="8255441" y="266700"/>
                    </a:lnTo>
                    <a:lnTo>
                      <a:pt x="8303552" y="241300"/>
                    </a:lnTo>
                    <a:lnTo>
                      <a:pt x="8350500" y="228600"/>
                    </a:lnTo>
                    <a:lnTo>
                      <a:pt x="8397600" y="203200"/>
                    </a:lnTo>
                    <a:lnTo>
                      <a:pt x="8587484" y="152400"/>
                    </a:lnTo>
                    <a:lnTo>
                      <a:pt x="8635315" y="127000"/>
                    </a:lnTo>
                    <a:lnTo>
                      <a:pt x="8925177" y="50800"/>
                    </a:lnTo>
                    <a:lnTo>
                      <a:pt x="8973947" y="50800"/>
                    </a:lnTo>
                    <a:lnTo>
                      <a:pt x="9144000" y="12700"/>
                    </a:lnTo>
                    <a:lnTo>
                      <a:pt x="8982299" y="0"/>
                    </a:lnTo>
                    <a:close/>
                  </a:path>
                  <a:path w="9144000" h="6858000">
                    <a:moveTo>
                      <a:pt x="9144000" y="1905000"/>
                    </a:moveTo>
                    <a:lnTo>
                      <a:pt x="9112605" y="1917700"/>
                    </a:lnTo>
                    <a:lnTo>
                      <a:pt x="9065284" y="1930400"/>
                    </a:lnTo>
                    <a:lnTo>
                      <a:pt x="9018445" y="1955800"/>
                    </a:lnTo>
                    <a:lnTo>
                      <a:pt x="8972097" y="1968500"/>
                    </a:lnTo>
                    <a:lnTo>
                      <a:pt x="8880921" y="2019300"/>
                    </a:lnTo>
                    <a:lnTo>
                      <a:pt x="8836113" y="2032000"/>
                    </a:lnTo>
                    <a:lnTo>
                      <a:pt x="8791840" y="2057400"/>
                    </a:lnTo>
                    <a:lnTo>
                      <a:pt x="8704942" y="2108200"/>
                    </a:lnTo>
                    <a:lnTo>
                      <a:pt x="8620313" y="2159000"/>
                    </a:lnTo>
                    <a:lnTo>
                      <a:pt x="8538037" y="2209800"/>
                    </a:lnTo>
                    <a:lnTo>
                      <a:pt x="8458202" y="2260600"/>
                    </a:lnTo>
                    <a:lnTo>
                      <a:pt x="8419227" y="2298700"/>
                    </a:lnTo>
                    <a:lnTo>
                      <a:pt x="8380893" y="2324100"/>
                    </a:lnTo>
                    <a:lnTo>
                      <a:pt x="8343213" y="2349500"/>
                    </a:lnTo>
                    <a:lnTo>
                      <a:pt x="8306196" y="2387600"/>
                    </a:lnTo>
                    <a:lnTo>
                      <a:pt x="8269854" y="2413000"/>
                    </a:lnTo>
                    <a:lnTo>
                      <a:pt x="8234197" y="2451100"/>
                    </a:lnTo>
                    <a:lnTo>
                      <a:pt x="8199236" y="2476500"/>
                    </a:lnTo>
                    <a:lnTo>
                      <a:pt x="8164981" y="2514600"/>
                    </a:lnTo>
                    <a:lnTo>
                      <a:pt x="8131445" y="2540000"/>
                    </a:lnTo>
                    <a:lnTo>
                      <a:pt x="8098636" y="2578100"/>
                    </a:lnTo>
                    <a:lnTo>
                      <a:pt x="8066566" y="2616200"/>
                    </a:lnTo>
                    <a:lnTo>
                      <a:pt x="8035246" y="2654300"/>
                    </a:lnTo>
                    <a:lnTo>
                      <a:pt x="8004686" y="2679700"/>
                    </a:lnTo>
                    <a:lnTo>
                      <a:pt x="7974898" y="2717800"/>
                    </a:lnTo>
                    <a:lnTo>
                      <a:pt x="7945891" y="2755900"/>
                    </a:lnTo>
                    <a:lnTo>
                      <a:pt x="7917677" y="2794000"/>
                    </a:lnTo>
                    <a:lnTo>
                      <a:pt x="7890266" y="2832100"/>
                    </a:lnTo>
                    <a:lnTo>
                      <a:pt x="7863670" y="2870200"/>
                    </a:lnTo>
                    <a:lnTo>
                      <a:pt x="7837898" y="2908300"/>
                    </a:lnTo>
                    <a:lnTo>
                      <a:pt x="7812962" y="2946400"/>
                    </a:lnTo>
                    <a:lnTo>
                      <a:pt x="7788872" y="2984500"/>
                    </a:lnTo>
                    <a:lnTo>
                      <a:pt x="7765639" y="3022600"/>
                    </a:lnTo>
                    <a:lnTo>
                      <a:pt x="7743274" y="3073400"/>
                    </a:lnTo>
                    <a:lnTo>
                      <a:pt x="7721788" y="3111500"/>
                    </a:lnTo>
                    <a:lnTo>
                      <a:pt x="7701191" y="3149600"/>
                    </a:lnTo>
                    <a:lnTo>
                      <a:pt x="7681494" y="3187700"/>
                    </a:lnTo>
                    <a:lnTo>
                      <a:pt x="7662708" y="3238500"/>
                    </a:lnTo>
                    <a:lnTo>
                      <a:pt x="7644843" y="3276600"/>
                    </a:lnTo>
                    <a:lnTo>
                      <a:pt x="7627911" y="3314700"/>
                    </a:lnTo>
                    <a:lnTo>
                      <a:pt x="7611921" y="3365500"/>
                    </a:lnTo>
                    <a:lnTo>
                      <a:pt x="7596885" y="3403600"/>
                    </a:lnTo>
                    <a:lnTo>
                      <a:pt x="7582814" y="3454400"/>
                    </a:lnTo>
                    <a:lnTo>
                      <a:pt x="7569718" y="3492500"/>
                    </a:lnTo>
                    <a:lnTo>
                      <a:pt x="7557608" y="3543300"/>
                    </a:lnTo>
                    <a:lnTo>
                      <a:pt x="7546495" y="3581400"/>
                    </a:lnTo>
                    <a:lnTo>
                      <a:pt x="7536389" y="3632200"/>
                    </a:lnTo>
                    <a:lnTo>
                      <a:pt x="7527301" y="3683000"/>
                    </a:lnTo>
                    <a:lnTo>
                      <a:pt x="7519242" y="3721100"/>
                    </a:lnTo>
                    <a:lnTo>
                      <a:pt x="7512223" y="3771900"/>
                    </a:lnTo>
                    <a:lnTo>
                      <a:pt x="7506254" y="3822700"/>
                    </a:lnTo>
                    <a:lnTo>
                      <a:pt x="7501347" y="3860800"/>
                    </a:lnTo>
                    <a:lnTo>
                      <a:pt x="7497511" y="3911600"/>
                    </a:lnTo>
                    <a:lnTo>
                      <a:pt x="7494758" y="3962400"/>
                    </a:lnTo>
                    <a:lnTo>
                      <a:pt x="7493098" y="4000500"/>
                    </a:lnTo>
                    <a:lnTo>
                      <a:pt x="7492542" y="4051300"/>
                    </a:lnTo>
                    <a:lnTo>
                      <a:pt x="7493098" y="4102100"/>
                    </a:lnTo>
                    <a:lnTo>
                      <a:pt x="7494758" y="4152900"/>
                    </a:lnTo>
                    <a:lnTo>
                      <a:pt x="7497511" y="4191000"/>
                    </a:lnTo>
                    <a:lnTo>
                      <a:pt x="7501347" y="4241800"/>
                    </a:lnTo>
                    <a:lnTo>
                      <a:pt x="7506255" y="4292600"/>
                    </a:lnTo>
                    <a:lnTo>
                      <a:pt x="7512225" y="4343400"/>
                    </a:lnTo>
                    <a:lnTo>
                      <a:pt x="7519244" y="4381500"/>
                    </a:lnTo>
                    <a:lnTo>
                      <a:pt x="7527304" y="4432300"/>
                    </a:lnTo>
                    <a:lnTo>
                      <a:pt x="7536392" y="4470400"/>
                    </a:lnTo>
                    <a:lnTo>
                      <a:pt x="7546499" y="4521200"/>
                    </a:lnTo>
                    <a:lnTo>
                      <a:pt x="7557614" y="4572000"/>
                    </a:lnTo>
                    <a:lnTo>
                      <a:pt x="7569725" y="4610100"/>
                    </a:lnTo>
                    <a:lnTo>
                      <a:pt x="7582822" y="4660900"/>
                    </a:lnTo>
                    <a:lnTo>
                      <a:pt x="7596894" y="4699000"/>
                    </a:lnTo>
                    <a:lnTo>
                      <a:pt x="7611931" y="4737100"/>
                    </a:lnTo>
                    <a:lnTo>
                      <a:pt x="7627921" y="4787900"/>
                    </a:lnTo>
                    <a:lnTo>
                      <a:pt x="7644855" y="4826000"/>
                    </a:lnTo>
                    <a:lnTo>
                      <a:pt x="7662721" y="4876800"/>
                    </a:lnTo>
                    <a:lnTo>
                      <a:pt x="7681509" y="4914900"/>
                    </a:lnTo>
                    <a:lnTo>
                      <a:pt x="7701207" y="4953000"/>
                    </a:lnTo>
                    <a:lnTo>
                      <a:pt x="7721805" y="4991100"/>
                    </a:lnTo>
                    <a:lnTo>
                      <a:pt x="7743293" y="5041900"/>
                    </a:lnTo>
                    <a:lnTo>
                      <a:pt x="7765660" y="5080000"/>
                    </a:lnTo>
                    <a:lnTo>
                      <a:pt x="7788894" y="5118100"/>
                    </a:lnTo>
                    <a:lnTo>
                      <a:pt x="7812985" y="5156200"/>
                    </a:lnTo>
                    <a:lnTo>
                      <a:pt x="7837922" y="5194300"/>
                    </a:lnTo>
                    <a:lnTo>
                      <a:pt x="7863696" y="5232400"/>
                    </a:lnTo>
                    <a:lnTo>
                      <a:pt x="7890294" y="5270500"/>
                    </a:lnTo>
                    <a:lnTo>
                      <a:pt x="7917706" y="5308600"/>
                    </a:lnTo>
                    <a:lnTo>
                      <a:pt x="7945921" y="5346700"/>
                    </a:lnTo>
                    <a:lnTo>
                      <a:pt x="7974929" y="5384800"/>
                    </a:lnTo>
                    <a:lnTo>
                      <a:pt x="8004719" y="5422900"/>
                    </a:lnTo>
                    <a:lnTo>
                      <a:pt x="8035280" y="5461000"/>
                    </a:lnTo>
                    <a:lnTo>
                      <a:pt x="8066602" y="5499100"/>
                    </a:lnTo>
                    <a:lnTo>
                      <a:pt x="8098673" y="5524500"/>
                    </a:lnTo>
                    <a:lnTo>
                      <a:pt x="8131483" y="5562600"/>
                    </a:lnTo>
                    <a:lnTo>
                      <a:pt x="8165021" y="5600700"/>
                    </a:lnTo>
                    <a:lnTo>
                      <a:pt x="8199277" y="5626100"/>
                    </a:lnTo>
                    <a:lnTo>
                      <a:pt x="8234239" y="5664200"/>
                    </a:lnTo>
                    <a:lnTo>
                      <a:pt x="8269897" y="5689600"/>
                    </a:lnTo>
                    <a:lnTo>
                      <a:pt x="8306240" y="5727700"/>
                    </a:lnTo>
                    <a:lnTo>
                      <a:pt x="8343258" y="5753100"/>
                    </a:lnTo>
                    <a:lnTo>
                      <a:pt x="8380940" y="5791200"/>
                    </a:lnTo>
                    <a:lnTo>
                      <a:pt x="8419274" y="5816600"/>
                    </a:lnTo>
                    <a:lnTo>
                      <a:pt x="8458250" y="5842000"/>
                    </a:lnTo>
                    <a:lnTo>
                      <a:pt x="8538087" y="5892800"/>
                    </a:lnTo>
                    <a:lnTo>
                      <a:pt x="8578926" y="5930900"/>
                    </a:lnTo>
                    <a:lnTo>
                      <a:pt x="8620364" y="5956300"/>
                    </a:lnTo>
                    <a:lnTo>
                      <a:pt x="8704994" y="6007100"/>
                    </a:lnTo>
                    <a:lnTo>
                      <a:pt x="8748165" y="6019800"/>
                    </a:lnTo>
                    <a:lnTo>
                      <a:pt x="8791893" y="6045200"/>
                    </a:lnTo>
                    <a:lnTo>
                      <a:pt x="8880973" y="6096000"/>
                    </a:lnTo>
                    <a:lnTo>
                      <a:pt x="8926305" y="6108700"/>
                    </a:lnTo>
                    <a:lnTo>
                      <a:pt x="9018497" y="6159500"/>
                    </a:lnTo>
                    <a:lnTo>
                      <a:pt x="9112656" y="6184900"/>
                    </a:lnTo>
                    <a:lnTo>
                      <a:pt x="9144000" y="6197600"/>
                    </a:lnTo>
                    <a:lnTo>
                      <a:pt x="9144000" y="1905000"/>
                    </a:lnTo>
                    <a:close/>
                  </a:path>
                </a:pathLst>
              </a:custGeom>
              <a:solidFill>
                <a:srgbClr val="FFFFFF">
                  <a:alpha val="76863"/>
                </a:srgbClr>
              </a:solidFill>
            </p:spPr>
            <p:txBody>
              <a:bodyPr wrap="square" lIns="0" tIns="0" rIns="0" bIns="0" rtlCol="0"/>
              <a:lstStyle/>
              <a:p>
                <a:endParaRPr dirty="0"/>
              </a:p>
            </p:txBody>
          </p:sp>
        </p:grpSp>
        <p:pic>
          <p:nvPicPr>
            <p:cNvPr id="8" name="object 3"/>
            <p:cNvPicPr/>
            <p:nvPr/>
          </p:nvPicPr>
          <p:blipFill rotWithShape="1">
            <a:blip r:embed="rId2" cstate="print"/>
            <a:srcRect l="1075" r="95239"/>
            <a:stretch/>
          </p:blipFill>
          <p:spPr>
            <a:xfrm>
              <a:off x="606009" y="0"/>
              <a:ext cx="335362" cy="6858000"/>
            </a:xfrm>
            <a:prstGeom prst="rect">
              <a:avLst/>
            </a:prstGeom>
          </p:spPr>
        </p:pic>
        <p:pic>
          <p:nvPicPr>
            <p:cNvPr id="9" name="object 3"/>
            <p:cNvPicPr/>
            <p:nvPr/>
          </p:nvPicPr>
          <p:blipFill rotWithShape="1">
            <a:blip r:embed="rId2" cstate="print"/>
            <a:srcRect l="1075" r="95239"/>
            <a:stretch/>
          </p:blipFill>
          <p:spPr>
            <a:xfrm>
              <a:off x="1535538" y="0"/>
              <a:ext cx="335362" cy="6858000"/>
            </a:xfrm>
            <a:prstGeom prst="rect">
              <a:avLst/>
            </a:prstGeom>
          </p:spPr>
        </p:pic>
        <p:pic>
          <p:nvPicPr>
            <p:cNvPr id="10" name="object 3"/>
            <p:cNvPicPr/>
            <p:nvPr/>
          </p:nvPicPr>
          <p:blipFill rotWithShape="1">
            <a:blip r:embed="rId2" cstate="print"/>
            <a:srcRect l="1075" r="95239"/>
            <a:stretch/>
          </p:blipFill>
          <p:spPr>
            <a:xfrm>
              <a:off x="915852" y="0"/>
              <a:ext cx="335362" cy="6858000"/>
            </a:xfrm>
            <a:prstGeom prst="rect">
              <a:avLst/>
            </a:prstGeom>
          </p:spPr>
        </p:pic>
        <p:pic>
          <p:nvPicPr>
            <p:cNvPr id="11" name="object 3"/>
            <p:cNvPicPr/>
            <p:nvPr/>
          </p:nvPicPr>
          <p:blipFill rotWithShape="1">
            <a:blip r:embed="rId2" cstate="print"/>
            <a:srcRect l="1075" r="95239"/>
            <a:stretch/>
          </p:blipFill>
          <p:spPr>
            <a:xfrm>
              <a:off x="1225695" y="0"/>
              <a:ext cx="335362" cy="6858000"/>
            </a:xfrm>
            <a:prstGeom prst="rect">
              <a:avLst/>
            </a:prstGeom>
          </p:spPr>
        </p:pic>
        <p:pic>
          <p:nvPicPr>
            <p:cNvPr id="12" name="object 3"/>
            <p:cNvPicPr/>
            <p:nvPr/>
          </p:nvPicPr>
          <p:blipFill rotWithShape="1">
            <a:blip r:embed="rId2" cstate="print"/>
            <a:srcRect l="1075" r="95239"/>
            <a:stretch/>
          </p:blipFill>
          <p:spPr>
            <a:xfrm>
              <a:off x="1845381" y="0"/>
              <a:ext cx="335362" cy="6858000"/>
            </a:xfrm>
            <a:prstGeom prst="rect">
              <a:avLst/>
            </a:prstGeom>
          </p:spPr>
        </p:pic>
        <p:pic>
          <p:nvPicPr>
            <p:cNvPr id="13" name="object 3"/>
            <p:cNvPicPr/>
            <p:nvPr/>
          </p:nvPicPr>
          <p:blipFill rotWithShape="1">
            <a:blip r:embed="rId2" cstate="print"/>
            <a:srcRect l="1075" r="95239"/>
            <a:stretch/>
          </p:blipFill>
          <p:spPr>
            <a:xfrm>
              <a:off x="2155224" y="0"/>
              <a:ext cx="335362" cy="6858000"/>
            </a:xfrm>
            <a:prstGeom prst="rect">
              <a:avLst/>
            </a:prstGeom>
          </p:spPr>
        </p:pic>
        <p:pic>
          <p:nvPicPr>
            <p:cNvPr id="14" name="object 3"/>
            <p:cNvPicPr/>
            <p:nvPr/>
          </p:nvPicPr>
          <p:blipFill rotWithShape="1">
            <a:blip r:embed="rId2" cstate="print"/>
            <a:srcRect l="1075" r="95239"/>
            <a:stretch/>
          </p:blipFill>
          <p:spPr>
            <a:xfrm>
              <a:off x="2465067" y="0"/>
              <a:ext cx="335362" cy="6858000"/>
            </a:xfrm>
            <a:prstGeom prst="rect">
              <a:avLst/>
            </a:prstGeom>
          </p:spPr>
        </p:pic>
        <p:pic>
          <p:nvPicPr>
            <p:cNvPr id="15" name="object 3"/>
            <p:cNvPicPr/>
            <p:nvPr/>
          </p:nvPicPr>
          <p:blipFill rotWithShape="1">
            <a:blip r:embed="rId2" cstate="print"/>
            <a:srcRect l="1075" r="95239"/>
            <a:stretch/>
          </p:blipFill>
          <p:spPr>
            <a:xfrm>
              <a:off x="2774913" y="0"/>
              <a:ext cx="335362" cy="6858000"/>
            </a:xfrm>
            <a:prstGeom prst="rect">
              <a:avLst/>
            </a:prstGeom>
          </p:spPr>
        </p:pic>
        <p:pic>
          <p:nvPicPr>
            <p:cNvPr id="16" name="object 3"/>
            <p:cNvPicPr/>
            <p:nvPr/>
          </p:nvPicPr>
          <p:blipFill rotWithShape="1">
            <a:blip r:embed="rId2" cstate="print"/>
            <a:srcRect l="1075" r="95239"/>
            <a:stretch/>
          </p:blipFill>
          <p:spPr>
            <a:xfrm>
              <a:off x="296166" y="0"/>
              <a:ext cx="335362" cy="6858000"/>
            </a:xfrm>
            <a:prstGeom prst="rect">
              <a:avLst/>
            </a:prstGeom>
          </p:spPr>
        </p:pic>
        <p:pic>
          <p:nvPicPr>
            <p:cNvPr id="17" name="object 3"/>
            <p:cNvPicPr/>
            <p:nvPr/>
          </p:nvPicPr>
          <p:blipFill rotWithShape="1">
            <a:blip r:embed="rId2" cstate="print"/>
            <a:srcRect l="1075" r="95239"/>
            <a:stretch/>
          </p:blipFill>
          <p:spPr>
            <a:xfrm>
              <a:off x="-13677" y="0"/>
              <a:ext cx="335362" cy="6858000"/>
            </a:xfrm>
            <a:prstGeom prst="rect">
              <a:avLst/>
            </a:prstGeom>
          </p:spPr>
        </p:pic>
        <p:sp>
          <p:nvSpPr>
            <p:cNvPr id="18" name="Rectangle 17"/>
            <p:cNvSpPr/>
            <p:nvPr/>
          </p:nvSpPr>
          <p:spPr>
            <a:xfrm>
              <a:off x="-38927" y="0"/>
              <a:ext cx="3149202" cy="6858000"/>
            </a:xfrm>
            <a:prstGeom prst="rect">
              <a:avLst/>
            </a:prstGeom>
            <a:solidFill>
              <a:schemeClr val="bg1">
                <a:alpha val="7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22" name="Rectangle 21"/>
          <p:cNvSpPr/>
          <p:nvPr userDrawn="1"/>
        </p:nvSpPr>
        <p:spPr>
          <a:xfrm>
            <a:off x="1188361" y="3044280"/>
            <a:ext cx="4265591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5400" b="1" spc="-20" dirty="0">
                <a:solidFill>
                  <a:srgbClr val="0B9C49"/>
                </a:solidFill>
                <a:latin typeface="Arial"/>
                <a:cs typeface="Arial"/>
              </a:rPr>
              <a:t>THANK </a:t>
            </a:r>
            <a:r>
              <a:rPr lang="en-US" sz="5400" b="1" spc="-20" dirty="0">
                <a:latin typeface="Arial"/>
                <a:cs typeface="Arial"/>
              </a:rPr>
              <a:t>YOU</a:t>
            </a:r>
            <a:endParaRPr lang="en-US" sz="5400" dirty="0"/>
          </a:p>
        </p:txBody>
      </p:sp>
    </p:spTree>
    <p:extLst>
      <p:ext uri="{BB962C8B-B14F-4D97-AF65-F5344CB8AC3E}">
        <p14:creationId xmlns:p14="http://schemas.microsoft.com/office/powerpoint/2010/main" val="9947324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3D5E1E-BF81-492E-8CDD-89A2B6892CCE}" type="datetime1">
              <a:rPr lang="en-US" smtClean="0"/>
              <a:t>10/20/2024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Classification: Internal, OPP-MC-GD02 Rev1.0 Sep/2021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22709E-4BC0-40F7-A61E-5B9DC85BF04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85380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CEECE-6E4D-45D2-BDB2-5E8F92CF6E60}" type="datetime1">
              <a:rPr lang="en-US" smtClean="0"/>
              <a:t>10/20/2024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Classification: Internal, OPP-MC-GD02 Rev1.0 Sep/2021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22709E-4BC0-40F7-A61E-5B9DC85BF04B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258491"/>
            <a:ext cx="4366525" cy="2599509"/>
          </a:xfrm>
          <a:prstGeom prst="rect">
            <a:avLst/>
          </a:prstGeom>
        </p:spPr>
      </p:pic>
      <p:sp>
        <p:nvSpPr>
          <p:cNvPr id="8" name="object 4"/>
          <p:cNvSpPr/>
          <p:nvPr userDrawn="1"/>
        </p:nvSpPr>
        <p:spPr>
          <a:xfrm>
            <a:off x="11100365" y="165464"/>
            <a:ext cx="601980" cy="601980"/>
          </a:xfrm>
          <a:custGeom>
            <a:avLst/>
            <a:gdLst/>
            <a:ahLst/>
            <a:cxnLst/>
            <a:rect l="l" t="t" r="r" b="b"/>
            <a:pathLst>
              <a:path w="601979" h="601980">
                <a:moveTo>
                  <a:pt x="300786" y="0"/>
                </a:moveTo>
                <a:lnTo>
                  <a:pt x="251998" y="3936"/>
                </a:lnTo>
                <a:lnTo>
                  <a:pt x="205716" y="15333"/>
                </a:lnTo>
                <a:lnTo>
                  <a:pt x="162559" y="33570"/>
                </a:lnTo>
                <a:lnTo>
                  <a:pt x="123147" y="58030"/>
                </a:lnTo>
                <a:lnTo>
                  <a:pt x="88099" y="88091"/>
                </a:lnTo>
                <a:lnTo>
                  <a:pt x="58035" y="123136"/>
                </a:lnTo>
                <a:lnTo>
                  <a:pt x="33574" y="162545"/>
                </a:lnTo>
                <a:lnTo>
                  <a:pt x="15334" y="205698"/>
                </a:lnTo>
                <a:lnTo>
                  <a:pt x="3936" y="251976"/>
                </a:lnTo>
                <a:lnTo>
                  <a:pt x="0" y="300761"/>
                </a:lnTo>
                <a:lnTo>
                  <a:pt x="3936" y="349545"/>
                </a:lnTo>
                <a:lnTo>
                  <a:pt x="15334" y="395824"/>
                </a:lnTo>
                <a:lnTo>
                  <a:pt x="33574" y="438977"/>
                </a:lnTo>
                <a:lnTo>
                  <a:pt x="58035" y="478386"/>
                </a:lnTo>
                <a:lnTo>
                  <a:pt x="88099" y="513430"/>
                </a:lnTo>
                <a:lnTo>
                  <a:pt x="123147" y="543492"/>
                </a:lnTo>
                <a:lnTo>
                  <a:pt x="162559" y="567951"/>
                </a:lnTo>
                <a:lnTo>
                  <a:pt x="205716" y="586189"/>
                </a:lnTo>
                <a:lnTo>
                  <a:pt x="251998" y="597586"/>
                </a:lnTo>
                <a:lnTo>
                  <a:pt x="300786" y="601522"/>
                </a:lnTo>
                <a:lnTo>
                  <a:pt x="349567" y="597586"/>
                </a:lnTo>
                <a:lnTo>
                  <a:pt x="395842" y="586189"/>
                </a:lnTo>
                <a:lnTo>
                  <a:pt x="438991" y="567951"/>
                </a:lnTo>
                <a:lnTo>
                  <a:pt x="478397" y="543492"/>
                </a:lnTo>
                <a:lnTo>
                  <a:pt x="513438" y="513430"/>
                </a:lnTo>
                <a:lnTo>
                  <a:pt x="543497" y="478386"/>
                </a:lnTo>
                <a:lnTo>
                  <a:pt x="567954" y="438977"/>
                </a:lnTo>
                <a:lnTo>
                  <a:pt x="586190" y="395824"/>
                </a:lnTo>
                <a:lnTo>
                  <a:pt x="597586" y="349545"/>
                </a:lnTo>
                <a:lnTo>
                  <a:pt x="601522" y="300761"/>
                </a:lnTo>
                <a:lnTo>
                  <a:pt x="597586" y="251976"/>
                </a:lnTo>
                <a:lnTo>
                  <a:pt x="586190" y="205698"/>
                </a:lnTo>
                <a:lnTo>
                  <a:pt x="567954" y="162545"/>
                </a:lnTo>
                <a:lnTo>
                  <a:pt x="543497" y="123136"/>
                </a:lnTo>
                <a:lnTo>
                  <a:pt x="513438" y="88091"/>
                </a:lnTo>
                <a:lnTo>
                  <a:pt x="478397" y="58030"/>
                </a:lnTo>
                <a:lnTo>
                  <a:pt x="438991" y="33570"/>
                </a:lnTo>
                <a:lnTo>
                  <a:pt x="395842" y="15333"/>
                </a:lnTo>
                <a:lnTo>
                  <a:pt x="349567" y="3936"/>
                </a:lnTo>
                <a:lnTo>
                  <a:pt x="300786" y="0"/>
                </a:lnTo>
                <a:close/>
              </a:path>
            </a:pathLst>
          </a:custGeom>
          <a:solidFill>
            <a:srgbClr val="BCCF32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7740217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D46416-656A-4CCA-8C0D-FBA879EF251B}" type="datetime1">
              <a:rPr lang="en-US" smtClean="0"/>
              <a:t>10/20/2024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Classification: Internal, OPP-MC-GD02 Rev1.0 Sep/2021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22709E-4BC0-40F7-A61E-5B9DC85BF04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35272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7E84D8-17B4-4FC4-A136-6AF2E3CEA319}" type="datetime1">
              <a:rPr lang="en-US" smtClean="0"/>
              <a:t>10/20/2024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Classification: Internal, OPP-MC-GD02 Rev1.0 Sep/2021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22709E-4BC0-40F7-A61E-5B9DC85BF04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99399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63142-3108-4516-AC84-2F6FE5E1BC17}" type="datetime1">
              <a:rPr lang="en-US" smtClean="0"/>
              <a:t>10/20/2024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Classification: Internal, OPP-MC-GD02 Rev1.0 Sep/2021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22709E-4BC0-40F7-A61E-5B9DC85BF04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10662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81E942-7F13-45EA-AE9A-C722FCED9A30}" type="datetime1">
              <a:rPr lang="en-US" smtClean="0"/>
              <a:t>10/20/2024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Classification: Internal, OPP-MC-GD02 Rev1.0 Sep/2021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22709E-4BC0-40F7-A61E-5B9DC85BF04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9279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C17C05-C839-4E14-8197-5AE69488783E}" type="datetime1">
              <a:rPr lang="en-US" smtClean="0"/>
              <a:t>10/20/2024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Classification: Internal, OPP-MC-GD02 Rev1.0 Sep/2021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22709E-4BC0-40F7-A61E-5B9DC85BF04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40314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03C75F-30A2-4689-B9E2-0928E181D931}" type="datetime1">
              <a:rPr lang="en-US" smtClean="0"/>
              <a:t>10/20/2024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Classification: Internal, OPP-MC-GD02 Rev1.0 Sep/2021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22709E-4BC0-40F7-A61E-5B9DC85BF04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3182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2" r:id="rId14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ar-JO" dirty="0" smtClean="0"/>
              <a:t>مهارات اساسية لتعليم مايكروسوفت وورد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ar-JO" dirty="0" smtClean="0"/>
              <a:t>2024 - 2025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34266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1901975" y="317705"/>
            <a:ext cx="9276887" cy="1360190"/>
          </a:xfrm>
        </p:spPr>
        <p:txBody>
          <a:bodyPr>
            <a:normAutofit/>
          </a:bodyPr>
          <a:lstStyle/>
          <a:p>
            <a:pPr algn="r"/>
            <a:r>
              <a:rPr lang="ar-SA" altLang="en-US" sz="3200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+mn-cs"/>
              </a:rPr>
              <a:t>إدراج</a:t>
            </a:r>
            <a:r>
              <a:rPr lang="ar-SA" altLang="en-US" sz="3200" dirty="0">
                <a:solidFill>
                  <a:schemeClr val="accent6">
                    <a:lumMod val="75000"/>
                  </a:schemeClr>
                </a:solidFill>
                <a:cs typeface="+mn-cs"/>
              </a:rPr>
              <a:t> </a:t>
            </a:r>
            <a:r>
              <a:rPr lang="ar-SA" altLang="en-US" sz="3200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+mn-cs"/>
              </a:rPr>
              <a:t>جدول:</a:t>
            </a:r>
            <a:r>
              <a:rPr lang="en-US" altLang="en-US" sz="3200" dirty="0">
                <a:latin typeface="Arial" panose="020B0604020202020204" pitchFamily="34" charset="0"/>
                <a:cs typeface="+mn-cs"/>
              </a:rPr>
              <a:t> </a:t>
            </a:r>
            <a:endParaRPr lang="en-US" sz="3200" dirty="0">
              <a:solidFill>
                <a:schemeClr val="accent6">
                  <a:lumMod val="75000"/>
                </a:schemeClr>
              </a:solidFill>
              <a:cs typeface="+mn-cs"/>
            </a:endParaRPr>
          </a:p>
        </p:txBody>
      </p:sp>
      <p:sp>
        <p:nvSpPr>
          <p:cNvPr id="8" name="Line 16"/>
          <p:cNvSpPr>
            <a:spLocks noChangeShapeType="1"/>
          </p:cNvSpPr>
          <p:nvPr/>
        </p:nvSpPr>
        <p:spPr bwMode="gray">
          <a:xfrm>
            <a:off x="121920" y="1831070"/>
            <a:ext cx="3962400" cy="1587"/>
          </a:xfrm>
          <a:prstGeom prst="line">
            <a:avLst/>
          </a:prstGeom>
          <a:noFill/>
          <a:ln w="19050">
            <a:solidFill>
              <a:srgbClr val="00B050"/>
            </a:solidFill>
            <a:round/>
            <a:headEnd/>
            <a:tailEnd/>
          </a:ln>
          <a:effectLst/>
        </p:spPr>
        <p:txBody>
          <a:bodyPr wrap="none" lIns="90000" tIns="46800" anchor="ctr"/>
          <a:lstStyle/>
          <a:p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-785611" y="2665927"/>
            <a:ext cx="12080383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buFontTx/>
              <a:buNone/>
            </a:pPr>
            <a:r>
              <a:rPr lang="ar-SA" altLang="en-US" sz="2000" b="1" dirty="0">
                <a:solidFill>
                  <a:schemeClr val="accent6">
                    <a:lumMod val="75000"/>
                  </a:schemeClr>
                </a:solidFill>
              </a:rPr>
              <a:t>لرسم</a:t>
            </a:r>
            <a:r>
              <a:rPr lang="ar-SA" altLang="en-US" sz="2000" b="1" dirty="0">
                <a:solidFill>
                  <a:schemeClr val="accent6">
                    <a:lumMod val="75000"/>
                  </a:schemeClr>
                </a:solidFill>
                <a:cs typeface="Times New Roman (Arabic)" charset="-78"/>
              </a:rPr>
              <a:t> </a:t>
            </a:r>
            <a:r>
              <a:rPr lang="ar-SA" altLang="en-US" sz="2000" b="1" dirty="0">
                <a:solidFill>
                  <a:schemeClr val="accent6">
                    <a:lumMod val="75000"/>
                  </a:schemeClr>
                </a:solidFill>
              </a:rPr>
              <a:t>جدول</a:t>
            </a:r>
            <a:r>
              <a:rPr lang="ar-SA" altLang="en-US" sz="2000" b="1" dirty="0">
                <a:solidFill>
                  <a:schemeClr val="accent6">
                    <a:lumMod val="75000"/>
                  </a:schemeClr>
                </a:solidFill>
                <a:cs typeface="Times New Roman (Arabic)" charset="-78"/>
              </a:rPr>
              <a:t> </a:t>
            </a:r>
            <a:r>
              <a:rPr lang="ar-SA" altLang="en-US" sz="2000" b="1" dirty="0">
                <a:solidFill>
                  <a:schemeClr val="accent6">
                    <a:lumMod val="75000"/>
                  </a:schemeClr>
                </a:solidFill>
              </a:rPr>
              <a:t>باستخدام</a:t>
            </a:r>
            <a:r>
              <a:rPr lang="ar-SA" altLang="en-US" sz="2000" b="1" dirty="0">
                <a:solidFill>
                  <a:schemeClr val="accent6">
                    <a:lumMod val="75000"/>
                  </a:schemeClr>
                </a:solidFill>
                <a:cs typeface="Times New Roman (Arabic)" charset="-78"/>
              </a:rPr>
              <a:t> </a:t>
            </a:r>
            <a:r>
              <a:rPr lang="ar-SA" altLang="en-US" sz="2000" b="1" dirty="0">
                <a:solidFill>
                  <a:schemeClr val="accent6">
                    <a:lumMod val="75000"/>
                  </a:schemeClr>
                </a:solidFill>
              </a:rPr>
              <a:t>الزر</a:t>
            </a:r>
            <a:r>
              <a:rPr lang="ar-SA" altLang="en-US" sz="2000" b="1" dirty="0">
                <a:solidFill>
                  <a:schemeClr val="accent6">
                    <a:lumMod val="75000"/>
                  </a:schemeClr>
                </a:solidFill>
                <a:cs typeface="Times New Roman (Arabic)" charset="-78"/>
              </a:rPr>
              <a:t> </a:t>
            </a:r>
            <a:r>
              <a:rPr lang="ar-SA" altLang="en-US" sz="2000" b="1" dirty="0">
                <a:solidFill>
                  <a:schemeClr val="accent6">
                    <a:lumMod val="75000"/>
                  </a:schemeClr>
                </a:solidFill>
              </a:rPr>
              <a:t>"جداول</a:t>
            </a:r>
            <a:r>
              <a:rPr lang="ar-SA" altLang="en-US" sz="2000" b="1" dirty="0">
                <a:solidFill>
                  <a:schemeClr val="accent6">
                    <a:lumMod val="75000"/>
                  </a:schemeClr>
                </a:solidFill>
                <a:cs typeface="Times New Roman (Arabic)" charset="-78"/>
              </a:rPr>
              <a:t> </a:t>
            </a:r>
            <a:r>
              <a:rPr lang="ar-SA" altLang="en-US" sz="2000" b="1" dirty="0">
                <a:solidFill>
                  <a:schemeClr val="accent6">
                    <a:lumMod val="75000"/>
                  </a:schemeClr>
                </a:solidFill>
              </a:rPr>
              <a:t>وحدود</a:t>
            </a:r>
            <a:r>
              <a:rPr lang="ar-EG" altLang="en-US" sz="2000" b="1" dirty="0">
                <a:solidFill>
                  <a:schemeClr val="accent6">
                    <a:lumMod val="75000"/>
                  </a:schemeClr>
                </a:solidFill>
              </a:rPr>
              <a:t>".</a:t>
            </a:r>
            <a:endParaRPr lang="en-US" altLang="en-US" sz="2000" b="1" dirty="0">
              <a:solidFill>
                <a:schemeClr val="accent6">
                  <a:lumMod val="75000"/>
                </a:schemeClr>
              </a:solidFill>
            </a:endParaRPr>
          </a:p>
          <a:p>
            <a:pPr lvl="1" algn="r"/>
            <a:r>
              <a:rPr lang="ar-SA" altLang="en-US" sz="2000" dirty="0">
                <a:solidFill>
                  <a:schemeClr val="accent6">
                    <a:lumMod val="75000"/>
                  </a:schemeClr>
                </a:solidFill>
              </a:rPr>
              <a:t>1-على شريط الأدوات "قياسي"، انقر فوق الزر "جداول وحدود</a:t>
            </a:r>
            <a:r>
              <a:rPr lang="ar-EG" altLang="en-US" sz="2000" dirty="0">
                <a:solidFill>
                  <a:schemeClr val="accent6">
                    <a:lumMod val="75000"/>
                  </a:schemeClr>
                </a:solidFill>
              </a:rPr>
              <a:t>".</a:t>
            </a:r>
            <a:endParaRPr lang="en-US" altLang="en-US" sz="2000" dirty="0">
              <a:solidFill>
                <a:schemeClr val="accent6">
                  <a:lumMod val="75000"/>
                </a:schemeClr>
              </a:solidFill>
            </a:endParaRPr>
          </a:p>
          <a:p>
            <a:pPr lvl="1" algn="r"/>
            <a:r>
              <a:rPr lang="ar-SA" altLang="en-US" sz="2000" dirty="0">
                <a:solidFill>
                  <a:schemeClr val="accent6">
                    <a:lumMod val="75000"/>
                  </a:schemeClr>
                </a:solidFill>
              </a:rPr>
              <a:t>2-اسحب مؤشر الماوس بشكلٍ قطري ليتم إنشاء حدود الجدول</a:t>
            </a:r>
            <a:r>
              <a:rPr lang="ar-EG" altLang="en-US" sz="2000" dirty="0">
                <a:solidFill>
                  <a:schemeClr val="accent6">
                    <a:lumMod val="75000"/>
                  </a:schemeClr>
                </a:solidFill>
              </a:rPr>
              <a:t>.</a:t>
            </a:r>
            <a:endParaRPr lang="en-US" altLang="en-US" sz="2000" dirty="0">
              <a:solidFill>
                <a:schemeClr val="accent6">
                  <a:lumMod val="75000"/>
                </a:schemeClr>
              </a:solidFill>
            </a:endParaRPr>
          </a:p>
          <a:p>
            <a:pPr lvl="1" algn="r"/>
            <a:r>
              <a:rPr lang="ar-SA" altLang="en-US" sz="2000" dirty="0">
                <a:solidFill>
                  <a:schemeClr val="accent6">
                    <a:lumMod val="75000"/>
                  </a:schemeClr>
                </a:solidFill>
              </a:rPr>
              <a:t>3-اسحب المؤشر لإنشاء الخطوط العمودية والأفقية المكونة للأعمدة والصفوف.</a:t>
            </a:r>
          </a:p>
          <a:p>
            <a:pPr lvl="1" algn="r"/>
            <a:r>
              <a:rPr lang="ar-SA" altLang="en-US" sz="2000" dirty="0">
                <a:solidFill>
                  <a:schemeClr val="accent6">
                    <a:lumMod val="75000"/>
                  </a:schemeClr>
                </a:solidFill>
              </a:rPr>
              <a:t>4-انقر فوق الزر "جداول وحدود" مرة أخرى لإيقاف الرسم.</a:t>
            </a:r>
            <a:endParaRPr lang="en-US" altLang="en-US" sz="2000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0927" y="2105285"/>
            <a:ext cx="3753394" cy="41648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78819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1901975" y="317705"/>
            <a:ext cx="9276887" cy="1360190"/>
          </a:xfrm>
        </p:spPr>
        <p:txBody>
          <a:bodyPr>
            <a:normAutofit/>
          </a:bodyPr>
          <a:lstStyle/>
          <a:p>
            <a:pPr algn="r"/>
            <a:r>
              <a:rPr lang="ar-SA" altLang="en-US" sz="3200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+mn-cs"/>
              </a:rPr>
              <a:t>إدراج</a:t>
            </a:r>
            <a:r>
              <a:rPr lang="ar-SA" altLang="en-US" sz="3200" dirty="0">
                <a:solidFill>
                  <a:schemeClr val="accent6">
                    <a:lumMod val="75000"/>
                  </a:schemeClr>
                </a:solidFill>
                <a:cs typeface="+mn-cs"/>
              </a:rPr>
              <a:t> </a:t>
            </a:r>
            <a:r>
              <a:rPr lang="ar-SA" altLang="en-US" sz="3200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+mn-cs"/>
              </a:rPr>
              <a:t>جدول:</a:t>
            </a:r>
            <a:r>
              <a:rPr lang="en-US" altLang="en-US" sz="3200" dirty="0">
                <a:latin typeface="Arial" panose="020B0604020202020204" pitchFamily="34" charset="0"/>
                <a:cs typeface="+mn-cs"/>
              </a:rPr>
              <a:t> </a:t>
            </a:r>
            <a:endParaRPr lang="en-US" sz="3200" dirty="0">
              <a:solidFill>
                <a:schemeClr val="accent6">
                  <a:lumMod val="75000"/>
                </a:schemeClr>
              </a:solidFill>
              <a:cs typeface="+mn-cs"/>
            </a:endParaRPr>
          </a:p>
        </p:txBody>
      </p:sp>
      <p:sp>
        <p:nvSpPr>
          <p:cNvPr id="8" name="Line 16"/>
          <p:cNvSpPr>
            <a:spLocks noChangeShapeType="1"/>
          </p:cNvSpPr>
          <p:nvPr/>
        </p:nvSpPr>
        <p:spPr bwMode="gray">
          <a:xfrm>
            <a:off x="121920" y="1831070"/>
            <a:ext cx="3962400" cy="1587"/>
          </a:xfrm>
          <a:prstGeom prst="line">
            <a:avLst/>
          </a:prstGeom>
          <a:noFill/>
          <a:ln w="19050">
            <a:solidFill>
              <a:srgbClr val="00B050"/>
            </a:solidFill>
            <a:round/>
            <a:headEnd/>
            <a:tailEnd/>
          </a:ln>
          <a:effectLst/>
        </p:spPr>
        <p:txBody>
          <a:bodyPr wrap="none" lIns="90000" tIns="46800" anchor="ctr"/>
          <a:lstStyle/>
          <a:p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-785611" y="2665927"/>
            <a:ext cx="12080383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>
              <a:buFontTx/>
              <a:buNone/>
            </a:pPr>
            <a:r>
              <a:rPr lang="ar-SA" altLang="en-US" sz="2000" b="1" dirty="0">
                <a:solidFill>
                  <a:schemeClr val="accent6">
                    <a:lumMod val="75000"/>
                  </a:schemeClr>
                </a:solidFill>
              </a:rPr>
              <a:t>لإدراج جدول باستخدام الزر "إدراج جدول</a:t>
            </a:r>
            <a:r>
              <a:rPr lang="ar-EG" altLang="en-US" sz="2000" b="1" dirty="0">
                <a:solidFill>
                  <a:schemeClr val="accent6">
                    <a:lumMod val="75000"/>
                  </a:schemeClr>
                </a:solidFill>
              </a:rPr>
              <a:t>"</a:t>
            </a:r>
            <a:endParaRPr lang="en-US" altLang="en-US" sz="2000" b="1" dirty="0">
              <a:solidFill>
                <a:schemeClr val="accent6">
                  <a:lumMod val="75000"/>
                </a:schemeClr>
              </a:solidFill>
            </a:endParaRPr>
          </a:p>
          <a:p>
            <a:pPr lvl="1" algn="r"/>
            <a:r>
              <a:rPr lang="ar-SA" altLang="en-US" sz="2000" dirty="0">
                <a:solidFill>
                  <a:schemeClr val="accent6">
                    <a:lumMod val="75000"/>
                  </a:schemeClr>
                </a:solidFill>
              </a:rPr>
              <a:t>1-انقر لوضع نقطة الإدراج في المكان المطلوب إدراج الجدول به</a:t>
            </a:r>
            <a:r>
              <a:rPr lang="ar-EG" altLang="en-US" sz="2000" dirty="0">
                <a:solidFill>
                  <a:schemeClr val="accent6">
                    <a:lumMod val="75000"/>
                  </a:schemeClr>
                </a:solidFill>
              </a:rPr>
              <a:t>.</a:t>
            </a:r>
            <a:endParaRPr lang="en-US" altLang="en-US" sz="2000" dirty="0">
              <a:solidFill>
                <a:schemeClr val="accent6">
                  <a:lumMod val="75000"/>
                </a:schemeClr>
              </a:solidFill>
            </a:endParaRPr>
          </a:p>
          <a:p>
            <a:pPr lvl="1" algn="r"/>
            <a:r>
              <a:rPr lang="ar-SA" altLang="en-US" sz="2000" dirty="0">
                <a:solidFill>
                  <a:schemeClr val="accent6">
                    <a:lumMod val="75000"/>
                  </a:schemeClr>
                </a:solidFill>
              </a:rPr>
              <a:t>2-على شريط الأدوات "قياسي"، انقر فوق الزر "إدراج جدول</a:t>
            </a:r>
            <a:r>
              <a:rPr lang="ar-EG" altLang="en-US" sz="2000" dirty="0">
                <a:solidFill>
                  <a:schemeClr val="accent6">
                    <a:lumMod val="75000"/>
                  </a:schemeClr>
                </a:solidFill>
              </a:rPr>
              <a:t>".</a:t>
            </a:r>
            <a:endParaRPr lang="en-US" altLang="en-US" sz="2000" dirty="0">
              <a:solidFill>
                <a:schemeClr val="accent6">
                  <a:lumMod val="75000"/>
                </a:schemeClr>
              </a:solidFill>
            </a:endParaRPr>
          </a:p>
          <a:p>
            <a:pPr lvl="1" algn="r"/>
            <a:r>
              <a:rPr lang="ar-SA" altLang="en-US" sz="2000" dirty="0">
                <a:solidFill>
                  <a:schemeClr val="accent6">
                    <a:lumMod val="75000"/>
                  </a:schemeClr>
                </a:solidFill>
              </a:rPr>
              <a:t>3-من القائمة "إدراج جدول" اسحب مؤشر الماوس فوق المربعات ثم انقر فوق العدد المطلوب من الصفوف والأعمدة</a:t>
            </a:r>
            <a:r>
              <a:rPr lang="ar-EG" altLang="en-US" sz="2400" dirty="0">
                <a:solidFill>
                  <a:schemeClr val="accent6">
                    <a:lumMod val="75000"/>
                  </a:schemeClr>
                </a:solidFill>
              </a:rPr>
              <a:t>.</a:t>
            </a:r>
            <a:endParaRPr lang="en-US" altLang="en-US" sz="2400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5429" y="3954668"/>
            <a:ext cx="9898732" cy="27908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76410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1901975" y="317705"/>
            <a:ext cx="9276887" cy="1360190"/>
          </a:xfrm>
        </p:spPr>
        <p:txBody>
          <a:bodyPr>
            <a:normAutofit/>
          </a:bodyPr>
          <a:lstStyle/>
          <a:p>
            <a:pPr algn="r"/>
            <a:r>
              <a:rPr lang="ar-SA" altLang="en-US" sz="3200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</a:rPr>
              <a:t>إدراج</a:t>
            </a:r>
            <a:r>
              <a:rPr lang="ar-SA" altLang="en-US" sz="3200" dirty="0">
                <a:solidFill>
                  <a:schemeClr val="accent6">
                    <a:lumMod val="75000"/>
                  </a:schemeClr>
                </a:solidFill>
                <a:cs typeface="Times New Roman (Arabic)" charset="-78"/>
              </a:rPr>
              <a:t> </a:t>
            </a:r>
            <a:r>
              <a:rPr lang="ar-SA" altLang="en-US" sz="3200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</a:rPr>
              <a:t>جدول:</a:t>
            </a:r>
            <a:r>
              <a:rPr lang="en-US" altLang="en-US" sz="3200" dirty="0">
                <a:latin typeface="Arial" panose="020B0604020202020204" pitchFamily="34" charset="0"/>
              </a:rPr>
              <a:t> </a:t>
            </a:r>
            <a:endParaRPr lang="en-US" sz="32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8" name="Line 16"/>
          <p:cNvSpPr>
            <a:spLocks noChangeShapeType="1"/>
          </p:cNvSpPr>
          <p:nvPr/>
        </p:nvSpPr>
        <p:spPr bwMode="gray">
          <a:xfrm>
            <a:off x="121920" y="1831070"/>
            <a:ext cx="3962400" cy="1587"/>
          </a:xfrm>
          <a:prstGeom prst="line">
            <a:avLst/>
          </a:prstGeom>
          <a:noFill/>
          <a:ln w="19050">
            <a:solidFill>
              <a:srgbClr val="00B050"/>
            </a:solidFill>
            <a:round/>
            <a:headEnd/>
            <a:tailEnd/>
          </a:ln>
          <a:effectLst/>
        </p:spPr>
        <p:txBody>
          <a:bodyPr wrap="none" lIns="90000" tIns="46800" anchor="ctr"/>
          <a:lstStyle/>
          <a:p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-785611" y="2665927"/>
            <a:ext cx="12080383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buFontTx/>
              <a:buNone/>
            </a:pPr>
            <a:r>
              <a:rPr lang="ar-SA" altLang="en-US" sz="2000" b="1" dirty="0">
                <a:solidFill>
                  <a:schemeClr val="accent6">
                    <a:lumMod val="75000"/>
                  </a:schemeClr>
                </a:solidFill>
              </a:rPr>
              <a:t>لإدراج</a:t>
            </a:r>
            <a:r>
              <a:rPr lang="ar-SA" altLang="en-US" sz="2000" b="1" dirty="0">
                <a:solidFill>
                  <a:schemeClr val="accent6">
                    <a:lumMod val="75000"/>
                  </a:schemeClr>
                </a:solidFill>
                <a:cs typeface="Times New Roman (Arabic)" charset="-78"/>
              </a:rPr>
              <a:t> </a:t>
            </a:r>
            <a:r>
              <a:rPr lang="ar-SA" altLang="en-US" sz="2000" b="1" dirty="0">
                <a:solidFill>
                  <a:schemeClr val="accent6">
                    <a:lumMod val="75000"/>
                  </a:schemeClr>
                </a:solidFill>
              </a:rPr>
              <a:t>جدول</a:t>
            </a:r>
            <a:r>
              <a:rPr lang="ar-SA" altLang="en-US" sz="2000" b="1" dirty="0">
                <a:solidFill>
                  <a:schemeClr val="accent6">
                    <a:lumMod val="75000"/>
                  </a:schemeClr>
                </a:solidFill>
                <a:cs typeface="Times New Roman (Arabic)" charset="-78"/>
              </a:rPr>
              <a:t> </a:t>
            </a:r>
            <a:r>
              <a:rPr lang="ar-SA" altLang="en-US" sz="2000" b="1" dirty="0">
                <a:solidFill>
                  <a:schemeClr val="accent6">
                    <a:lumMod val="75000"/>
                  </a:schemeClr>
                </a:solidFill>
              </a:rPr>
              <a:t>باستخدام</a:t>
            </a:r>
            <a:r>
              <a:rPr lang="ar-SA" altLang="en-US" sz="2000" b="1" dirty="0">
                <a:solidFill>
                  <a:schemeClr val="accent6">
                    <a:lumMod val="75000"/>
                  </a:schemeClr>
                </a:solidFill>
                <a:cs typeface="Times New Roman (Arabic)" charset="-78"/>
              </a:rPr>
              <a:t> </a:t>
            </a:r>
            <a:r>
              <a:rPr lang="ar-SA" altLang="en-US" sz="2000" b="1" dirty="0">
                <a:solidFill>
                  <a:schemeClr val="accent6">
                    <a:lumMod val="75000"/>
                  </a:schemeClr>
                </a:solidFill>
              </a:rPr>
              <a:t>مربع</a:t>
            </a:r>
            <a:r>
              <a:rPr lang="ar-SA" altLang="en-US" sz="2000" b="1" dirty="0">
                <a:solidFill>
                  <a:schemeClr val="accent6">
                    <a:lumMod val="75000"/>
                  </a:schemeClr>
                </a:solidFill>
                <a:cs typeface="Times New Roman (Arabic)" charset="-78"/>
              </a:rPr>
              <a:t> </a:t>
            </a:r>
            <a:r>
              <a:rPr lang="ar-SA" altLang="en-US" sz="2000" b="1" dirty="0">
                <a:solidFill>
                  <a:schemeClr val="accent6">
                    <a:lumMod val="75000"/>
                  </a:schemeClr>
                </a:solidFill>
              </a:rPr>
              <a:t>الحوار</a:t>
            </a:r>
            <a:r>
              <a:rPr lang="ar-SA" altLang="en-US" sz="2000" b="1" dirty="0">
                <a:solidFill>
                  <a:schemeClr val="accent6">
                    <a:lumMod val="75000"/>
                  </a:schemeClr>
                </a:solidFill>
                <a:cs typeface="Times New Roman (Arabic)" charset="-78"/>
              </a:rPr>
              <a:t> </a:t>
            </a:r>
            <a:r>
              <a:rPr lang="ar-SA" altLang="en-US" sz="2000" b="1" dirty="0">
                <a:solidFill>
                  <a:schemeClr val="accent6">
                    <a:lumMod val="75000"/>
                  </a:schemeClr>
                </a:solidFill>
              </a:rPr>
              <a:t>"إدراج</a:t>
            </a:r>
            <a:r>
              <a:rPr lang="ar-SA" altLang="en-US" sz="2000" b="1" dirty="0">
                <a:solidFill>
                  <a:schemeClr val="accent6">
                    <a:lumMod val="75000"/>
                  </a:schemeClr>
                </a:solidFill>
                <a:cs typeface="Times New Roman (Arabic)" charset="-78"/>
              </a:rPr>
              <a:t> </a:t>
            </a:r>
            <a:r>
              <a:rPr lang="ar-SA" altLang="en-US" sz="2000" b="1" dirty="0">
                <a:solidFill>
                  <a:schemeClr val="accent6">
                    <a:lumMod val="75000"/>
                  </a:schemeClr>
                </a:solidFill>
              </a:rPr>
              <a:t>جدول</a:t>
            </a:r>
            <a:r>
              <a:rPr lang="ar-EG" altLang="en-US" sz="2000" b="1" dirty="0">
                <a:solidFill>
                  <a:schemeClr val="accent6">
                    <a:lumMod val="75000"/>
                  </a:schemeClr>
                </a:solidFill>
              </a:rPr>
              <a:t>"</a:t>
            </a:r>
            <a:endParaRPr lang="en-US" altLang="en-US" sz="2000" b="1" dirty="0">
              <a:solidFill>
                <a:schemeClr val="accent6">
                  <a:lumMod val="75000"/>
                </a:schemeClr>
              </a:solidFill>
            </a:endParaRPr>
          </a:p>
          <a:p>
            <a:pPr lvl="1" algn="r"/>
            <a:r>
              <a:rPr lang="ar-SA" altLang="en-US" sz="2000" dirty="0">
                <a:solidFill>
                  <a:schemeClr val="accent6">
                    <a:lumMod val="75000"/>
                  </a:schemeClr>
                </a:solidFill>
              </a:rPr>
              <a:t>1-انقر لوضع نقطة الإدراج في المكان المطلوب إدراج الجدول به</a:t>
            </a:r>
            <a:r>
              <a:rPr lang="ar-EG" altLang="en-US" sz="2000" dirty="0">
                <a:solidFill>
                  <a:schemeClr val="accent6">
                    <a:lumMod val="75000"/>
                  </a:schemeClr>
                </a:solidFill>
              </a:rPr>
              <a:t>.</a:t>
            </a:r>
            <a:endParaRPr lang="en-US" altLang="en-US" sz="2000" dirty="0">
              <a:solidFill>
                <a:schemeClr val="accent6">
                  <a:lumMod val="75000"/>
                </a:schemeClr>
              </a:solidFill>
            </a:endParaRPr>
          </a:p>
          <a:p>
            <a:pPr lvl="1" algn="r"/>
            <a:r>
              <a:rPr lang="ar-SA" altLang="en-US" sz="2000" dirty="0">
                <a:solidFill>
                  <a:schemeClr val="accent6">
                    <a:lumMod val="75000"/>
                  </a:schemeClr>
                </a:solidFill>
              </a:rPr>
              <a:t>2-من القائمة "جدول" قم بالإشارة إلى "إدراج" ثم انقر فوق "جدول</a:t>
            </a:r>
            <a:r>
              <a:rPr lang="ar-EG" altLang="en-US" sz="2000" dirty="0">
                <a:solidFill>
                  <a:schemeClr val="accent6">
                    <a:lumMod val="75000"/>
                  </a:schemeClr>
                </a:solidFill>
              </a:rPr>
              <a:t>".</a:t>
            </a:r>
            <a:endParaRPr lang="en-US" altLang="en-US" sz="2000" dirty="0">
              <a:solidFill>
                <a:schemeClr val="accent6">
                  <a:lumMod val="75000"/>
                </a:schemeClr>
              </a:solidFill>
            </a:endParaRPr>
          </a:p>
          <a:p>
            <a:pPr lvl="1" algn="r"/>
            <a:r>
              <a:rPr lang="ar-SA" altLang="en-US" sz="2000" dirty="0">
                <a:solidFill>
                  <a:schemeClr val="accent6">
                    <a:lumMod val="75000"/>
                  </a:schemeClr>
                </a:solidFill>
              </a:rPr>
              <a:t>3-في المربع "عدد الأعمدة" اكتب العدد المطلوب من الأعمدة بالجدول</a:t>
            </a:r>
            <a:r>
              <a:rPr lang="ar-EG" altLang="en-US" sz="2000" dirty="0">
                <a:solidFill>
                  <a:schemeClr val="accent6">
                    <a:lumMod val="75000"/>
                  </a:schemeClr>
                </a:solidFill>
              </a:rPr>
              <a:t>.</a:t>
            </a:r>
            <a:endParaRPr lang="ar-SA" altLang="en-US" sz="2000" dirty="0">
              <a:solidFill>
                <a:schemeClr val="accent6">
                  <a:lumMod val="75000"/>
                </a:schemeClr>
              </a:solidFill>
            </a:endParaRPr>
          </a:p>
          <a:p>
            <a:pPr lvl="1" algn="r"/>
            <a:r>
              <a:rPr lang="ar-SA" altLang="en-US" sz="2000" dirty="0">
                <a:solidFill>
                  <a:schemeClr val="accent6">
                    <a:lumMod val="75000"/>
                  </a:schemeClr>
                </a:solidFill>
              </a:rPr>
              <a:t>4-في المربع "عدد الصفوف" اكتب عدد الصفوف</a:t>
            </a:r>
            <a:endParaRPr lang="en-US" altLang="en-US" sz="2000" dirty="0">
              <a:solidFill>
                <a:schemeClr val="accent6">
                  <a:lumMod val="75000"/>
                </a:schemeClr>
              </a:solidFill>
            </a:endParaRPr>
          </a:p>
          <a:p>
            <a:pPr lvl="1" algn="r"/>
            <a:r>
              <a:rPr lang="ar-SA" altLang="en-US" sz="2000" dirty="0">
                <a:solidFill>
                  <a:schemeClr val="accent6">
                    <a:lumMod val="75000"/>
                  </a:schemeClr>
                </a:solidFill>
              </a:rPr>
              <a:t>5-انقر فوق "موافق</a:t>
            </a:r>
            <a:r>
              <a:rPr lang="ar-EG" altLang="en-US" sz="2000" dirty="0">
                <a:solidFill>
                  <a:schemeClr val="accent6">
                    <a:lumMod val="75000"/>
                  </a:schemeClr>
                </a:solidFill>
              </a:rPr>
              <a:t>".</a:t>
            </a:r>
            <a:endParaRPr lang="en-US" altLang="en-US" sz="2000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985832"/>
            <a:ext cx="4685598" cy="2619087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1919" y="4912856"/>
            <a:ext cx="5162349" cy="19451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62600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1901975" y="317705"/>
            <a:ext cx="9276887" cy="1360190"/>
          </a:xfrm>
        </p:spPr>
        <p:txBody>
          <a:bodyPr>
            <a:normAutofit/>
          </a:bodyPr>
          <a:lstStyle/>
          <a:p>
            <a:pPr algn="r"/>
            <a:r>
              <a:rPr lang="ar-SA" altLang="en-US" sz="3200" dirty="0">
                <a:solidFill>
                  <a:schemeClr val="accent6">
                    <a:lumMod val="75000"/>
                  </a:schemeClr>
                </a:solidFill>
                <a:cs typeface="+mn-cs"/>
              </a:rPr>
              <a:t>إنشاء الأعمدة:</a:t>
            </a:r>
            <a:endParaRPr lang="en-US" altLang="en-US" sz="3200" dirty="0">
              <a:solidFill>
                <a:schemeClr val="accent6">
                  <a:lumMod val="75000"/>
                </a:schemeClr>
              </a:solidFill>
              <a:cs typeface="+mn-cs"/>
            </a:endParaRPr>
          </a:p>
        </p:txBody>
      </p:sp>
      <p:sp>
        <p:nvSpPr>
          <p:cNvPr id="8" name="Line 16"/>
          <p:cNvSpPr>
            <a:spLocks noChangeShapeType="1"/>
          </p:cNvSpPr>
          <p:nvPr/>
        </p:nvSpPr>
        <p:spPr bwMode="gray">
          <a:xfrm>
            <a:off x="121920" y="1883322"/>
            <a:ext cx="3962400" cy="1587"/>
          </a:xfrm>
          <a:prstGeom prst="line">
            <a:avLst/>
          </a:prstGeom>
          <a:noFill/>
          <a:ln w="19050">
            <a:solidFill>
              <a:srgbClr val="00B050"/>
            </a:solidFill>
            <a:round/>
            <a:headEnd/>
            <a:tailEnd/>
          </a:ln>
          <a:effectLst/>
        </p:spPr>
        <p:txBody>
          <a:bodyPr wrap="none" lIns="90000" tIns="46800" anchor="ctr"/>
          <a:lstStyle/>
          <a:p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121920" y="2492477"/>
            <a:ext cx="1105694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buFontTx/>
              <a:buNone/>
            </a:pPr>
            <a:r>
              <a:rPr lang="ar-SA" altLang="en-US" b="1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</a:rPr>
              <a:t>لإنشاء</a:t>
            </a:r>
            <a:r>
              <a:rPr lang="ar-SA" altLang="en-US" b="1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ar-SA" altLang="en-US" b="1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</a:rPr>
              <a:t>أعمدة</a:t>
            </a:r>
            <a:r>
              <a:rPr lang="ar-SA" altLang="en-US" b="1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ar-SA" altLang="en-US" b="1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</a:rPr>
              <a:t>متساوية</a:t>
            </a:r>
            <a:r>
              <a:rPr lang="ar-SA" altLang="en-US" b="1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ar-SA" altLang="en-US" b="1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</a:rPr>
              <a:t>العرض:</a:t>
            </a:r>
            <a:endParaRPr lang="en-US" altLang="en-US" b="1" dirty="0">
              <a:solidFill>
                <a:schemeClr val="accent6">
                  <a:lumMod val="75000"/>
                </a:schemeClr>
              </a:solidFill>
            </a:endParaRPr>
          </a:p>
          <a:p>
            <a:pPr lvl="1" algn="r"/>
            <a:r>
              <a:rPr lang="ar-SA" altLang="en-US" dirty="0">
                <a:solidFill>
                  <a:schemeClr val="accent6">
                    <a:lumMod val="75000"/>
                  </a:schemeClr>
                </a:solidFill>
              </a:rPr>
              <a:t>1-حدد النص المطلوب تنسيقه في أعمدة. (تخطى هذه الخطوة إذا كنت تريد تنسيق المستند بالكامل في صورة أعمدة</a:t>
            </a:r>
            <a:r>
              <a:rPr lang="ar-EG" altLang="en-US" dirty="0">
                <a:solidFill>
                  <a:schemeClr val="accent6">
                    <a:lumMod val="75000"/>
                  </a:schemeClr>
                </a:solidFill>
              </a:rPr>
              <a:t>).</a:t>
            </a:r>
            <a:endParaRPr lang="en-US" altLang="en-US" dirty="0">
              <a:solidFill>
                <a:schemeClr val="accent6">
                  <a:lumMod val="75000"/>
                </a:schemeClr>
              </a:solidFill>
            </a:endParaRPr>
          </a:p>
          <a:p>
            <a:pPr lvl="1" algn="r"/>
            <a:r>
              <a:rPr lang="ar-SA" altLang="en-US" dirty="0">
                <a:solidFill>
                  <a:schemeClr val="accent6">
                    <a:lumMod val="75000"/>
                  </a:schemeClr>
                </a:solidFill>
              </a:rPr>
              <a:t>2-على شريط الأدوات "قياسي" انقر فوق الزر "أعمدة</a:t>
            </a:r>
            <a:r>
              <a:rPr lang="ar-EG" altLang="en-US" dirty="0">
                <a:solidFill>
                  <a:schemeClr val="accent6">
                    <a:lumMod val="75000"/>
                  </a:schemeClr>
                </a:solidFill>
              </a:rPr>
              <a:t>".</a:t>
            </a:r>
            <a:endParaRPr lang="en-US" altLang="en-US" dirty="0">
              <a:solidFill>
                <a:schemeClr val="accent6">
                  <a:lumMod val="75000"/>
                </a:schemeClr>
              </a:solidFill>
            </a:endParaRPr>
          </a:p>
          <a:p>
            <a:pPr lvl="1" algn="r"/>
            <a:r>
              <a:rPr lang="ar-SA" altLang="en-US" dirty="0">
                <a:solidFill>
                  <a:schemeClr val="accent6">
                    <a:lumMod val="75000"/>
                  </a:schemeClr>
                </a:solidFill>
              </a:rPr>
              <a:t>3-انقر فوق عدد الأعمدة المطلوب أو اسحب القائمة "أعمدة" إلى اليسار لإنشاء أكثر من أربعة أعمدة</a:t>
            </a:r>
            <a:r>
              <a:rPr lang="ar-EG" altLang="en-US" dirty="0">
                <a:solidFill>
                  <a:schemeClr val="accent6">
                    <a:lumMod val="75000"/>
                  </a:schemeClr>
                </a:solidFill>
              </a:rPr>
              <a:t>".</a:t>
            </a:r>
            <a:endParaRPr lang="en-US" altLang="en-US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920" y="3763478"/>
            <a:ext cx="7058025" cy="29164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40783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1901975" y="317705"/>
            <a:ext cx="9276887" cy="1360190"/>
          </a:xfrm>
        </p:spPr>
        <p:txBody>
          <a:bodyPr>
            <a:normAutofit/>
          </a:bodyPr>
          <a:lstStyle/>
          <a:p>
            <a:pPr algn="r"/>
            <a:r>
              <a:rPr lang="ar-SA" altLang="en-US" sz="3200" dirty="0">
                <a:solidFill>
                  <a:schemeClr val="accent6">
                    <a:lumMod val="75000"/>
                  </a:schemeClr>
                </a:solidFill>
                <a:cs typeface="+mn-cs"/>
              </a:rPr>
              <a:t>إنشاء الأعمدة:</a:t>
            </a:r>
            <a:endParaRPr lang="en-US" altLang="en-US" sz="3200" dirty="0">
              <a:solidFill>
                <a:schemeClr val="accent6">
                  <a:lumMod val="75000"/>
                </a:schemeClr>
              </a:solidFill>
              <a:cs typeface="+mn-cs"/>
            </a:endParaRPr>
          </a:p>
        </p:txBody>
      </p:sp>
      <p:sp>
        <p:nvSpPr>
          <p:cNvPr id="8" name="Line 16"/>
          <p:cNvSpPr>
            <a:spLocks noChangeShapeType="1"/>
          </p:cNvSpPr>
          <p:nvPr/>
        </p:nvSpPr>
        <p:spPr bwMode="gray">
          <a:xfrm>
            <a:off x="121920" y="1883322"/>
            <a:ext cx="3962400" cy="1587"/>
          </a:xfrm>
          <a:prstGeom prst="line">
            <a:avLst/>
          </a:prstGeom>
          <a:noFill/>
          <a:ln w="19050">
            <a:solidFill>
              <a:srgbClr val="00B050"/>
            </a:solidFill>
            <a:round/>
            <a:headEnd/>
            <a:tailEnd/>
          </a:ln>
          <a:effectLst/>
        </p:spPr>
        <p:txBody>
          <a:bodyPr wrap="none" lIns="90000" tIns="46800" anchor="ctr"/>
          <a:lstStyle/>
          <a:p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121920" y="2492477"/>
            <a:ext cx="11056942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buFontTx/>
              <a:buNone/>
            </a:pPr>
            <a:r>
              <a:rPr lang="ar-SA" altLang="en-US" b="1" dirty="0">
                <a:solidFill>
                  <a:schemeClr val="accent6">
                    <a:lumMod val="75000"/>
                  </a:schemeClr>
                </a:solidFill>
              </a:rPr>
              <a:t>لإنشاء أعمدة غير متساوية العرض باستخدام مربع الحوار "أعمدة</a:t>
            </a:r>
            <a:r>
              <a:rPr lang="ar-EG" altLang="en-US" b="1" dirty="0">
                <a:solidFill>
                  <a:schemeClr val="accent6">
                    <a:lumMod val="75000"/>
                  </a:schemeClr>
                </a:solidFill>
              </a:rPr>
              <a:t>«</a:t>
            </a:r>
            <a:r>
              <a:rPr lang="ar-SA" altLang="en-US" b="1" dirty="0">
                <a:solidFill>
                  <a:schemeClr val="accent6">
                    <a:lumMod val="75000"/>
                  </a:schemeClr>
                </a:solidFill>
              </a:rPr>
              <a:t> : </a:t>
            </a:r>
            <a:endParaRPr lang="en-US" altLang="en-US" b="1" dirty="0">
              <a:solidFill>
                <a:schemeClr val="accent6">
                  <a:lumMod val="75000"/>
                </a:schemeClr>
              </a:solidFill>
            </a:endParaRPr>
          </a:p>
          <a:p>
            <a:pPr lvl="1" algn="r"/>
            <a:r>
              <a:rPr lang="ar-SA" altLang="en-US" dirty="0">
                <a:solidFill>
                  <a:schemeClr val="accent6">
                    <a:lumMod val="75000"/>
                  </a:schemeClr>
                </a:solidFill>
              </a:rPr>
              <a:t>1-حدد النص المطلوب تنسيقه في صورة أعمدة</a:t>
            </a:r>
            <a:r>
              <a:rPr lang="ar-EG" altLang="en-US" dirty="0">
                <a:solidFill>
                  <a:schemeClr val="accent6">
                    <a:lumMod val="75000"/>
                  </a:schemeClr>
                </a:solidFill>
              </a:rPr>
              <a:t>.</a:t>
            </a:r>
            <a:endParaRPr lang="en-US" altLang="en-US" dirty="0">
              <a:solidFill>
                <a:schemeClr val="accent6">
                  <a:lumMod val="75000"/>
                </a:schemeClr>
              </a:solidFill>
            </a:endParaRPr>
          </a:p>
          <a:p>
            <a:pPr lvl="1" algn="r"/>
            <a:r>
              <a:rPr lang="ar-SA" altLang="en-US" dirty="0">
                <a:solidFill>
                  <a:schemeClr val="accent6">
                    <a:lumMod val="75000"/>
                  </a:schemeClr>
                </a:solidFill>
              </a:rPr>
              <a:t>2-من القائمة "تنسيق" انقر فوق "أعمدة</a:t>
            </a:r>
            <a:r>
              <a:rPr lang="ar-EG" altLang="en-US" dirty="0">
                <a:solidFill>
                  <a:schemeClr val="accent6">
                    <a:lumMod val="75000"/>
                  </a:schemeClr>
                </a:solidFill>
              </a:rPr>
              <a:t>".</a:t>
            </a:r>
            <a:endParaRPr lang="en-US" altLang="en-US" dirty="0">
              <a:solidFill>
                <a:schemeClr val="accent6">
                  <a:lumMod val="75000"/>
                </a:schemeClr>
              </a:solidFill>
            </a:endParaRPr>
          </a:p>
          <a:p>
            <a:pPr lvl="1" algn="r"/>
            <a:r>
              <a:rPr lang="ar-SA" altLang="en-US" dirty="0">
                <a:solidFill>
                  <a:schemeClr val="accent6">
                    <a:lumMod val="75000"/>
                  </a:schemeClr>
                </a:solidFill>
              </a:rPr>
              <a:t>3-لإنشاء عمودين بعرض غير متساوٍ، من المقطع "إعدادات مسبقة"، انقر فوق الزر "يسار" لتجعل العمود الأيسر أوسع أو انقر فوق "يمين" لتجعل العمود الأيمن أوسع</a:t>
            </a:r>
            <a:r>
              <a:rPr lang="ar-EG" altLang="en-US" dirty="0">
                <a:solidFill>
                  <a:schemeClr val="accent6">
                    <a:lumMod val="75000"/>
                  </a:schemeClr>
                </a:solidFill>
              </a:rPr>
              <a:t>.</a:t>
            </a:r>
            <a:endParaRPr lang="ar-SA" altLang="en-US" dirty="0">
              <a:solidFill>
                <a:schemeClr val="accent6">
                  <a:lumMod val="75000"/>
                </a:schemeClr>
              </a:solidFill>
            </a:endParaRPr>
          </a:p>
          <a:p>
            <a:pPr lvl="1" algn="r"/>
            <a:r>
              <a:rPr lang="ar-SA" altLang="en-US" b="1" dirty="0">
                <a:solidFill>
                  <a:schemeClr val="accent6">
                    <a:lumMod val="75000"/>
                  </a:schemeClr>
                </a:solidFill>
              </a:rPr>
              <a:t>لإنشاء أعمدة مخصصة:</a:t>
            </a:r>
          </a:p>
          <a:p>
            <a:pPr lvl="1" algn="r"/>
            <a:r>
              <a:rPr lang="ar-SA" altLang="en-US" dirty="0">
                <a:solidFill>
                  <a:schemeClr val="accent6">
                    <a:lumMod val="75000"/>
                  </a:schemeClr>
                </a:solidFill>
              </a:rPr>
              <a:t> 1-في المربع "عدد الأعمدة" اكتب العدد المطلوب من الأعمدة وقم بإلغاء تحديد الخيار "أعمدة متساوية العرض" ثم اكتب القياسات المطلوبة في مربعات "العرض</a:t>
            </a:r>
            <a:r>
              <a:rPr lang="ar-EG" altLang="en-US" dirty="0">
                <a:solidFill>
                  <a:schemeClr val="accent6">
                    <a:lumMod val="75000"/>
                  </a:schemeClr>
                </a:solidFill>
              </a:rPr>
              <a:t>".</a:t>
            </a:r>
            <a:endParaRPr lang="en-US" altLang="en-US" dirty="0">
              <a:solidFill>
                <a:schemeClr val="accent6">
                  <a:lumMod val="75000"/>
                </a:schemeClr>
              </a:solidFill>
            </a:endParaRPr>
          </a:p>
          <a:p>
            <a:pPr lvl="1" algn="r"/>
            <a:r>
              <a:rPr lang="ar-SA" altLang="en-US" dirty="0">
                <a:solidFill>
                  <a:schemeClr val="accent6">
                    <a:lumMod val="75000"/>
                  </a:schemeClr>
                </a:solidFill>
              </a:rPr>
              <a:t>2-انقر فوق "موافق</a:t>
            </a:r>
            <a:r>
              <a:rPr lang="ar-EG" altLang="en-US" dirty="0">
                <a:solidFill>
                  <a:schemeClr val="accent6">
                    <a:lumMod val="75000"/>
                  </a:schemeClr>
                </a:solidFill>
              </a:rPr>
              <a:t>".</a:t>
            </a:r>
            <a:endParaRPr lang="en-US" altLang="en-US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920" y="4529208"/>
            <a:ext cx="7058025" cy="2150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61576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1901975" y="317705"/>
            <a:ext cx="9276887" cy="1360190"/>
          </a:xfrm>
        </p:spPr>
        <p:txBody>
          <a:bodyPr>
            <a:normAutofit/>
          </a:bodyPr>
          <a:lstStyle/>
          <a:p>
            <a:pPr algn="r" rtl="1"/>
            <a:r>
              <a:rPr lang="ar-SA" altLang="en-US" sz="3200" dirty="0">
                <a:solidFill>
                  <a:schemeClr val="accent6">
                    <a:lumMod val="75000"/>
                  </a:schemeClr>
                </a:solidFill>
                <a:cs typeface="+mn-cs"/>
              </a:rPr>
              <a:t>إدراج فاصل أعمدة:</a:t>
            </a:r>
            <a:endParaRPr lang="en-US" altLang="en-US" sz="3200" dirty="0">
              <a:solidFill>
                <a:schemeClr val="accent6">
                  <a:lumMod val="75000"/>
                </a:schemeClr>
              </a:solidFill>
              <a:cs typeface="+mn-cs"/>
            </a:endParaRPr>
          </a:p>
        </p:txBody>
      </p:sp>
      <p:sp>
        <p:nvSpPr>
          <p:cNvPr id="8" name="Line 16"/>
          <p:cNvSpPr>
            <a:spLocks noChangeShapeType="1"/>
          </p:cNvSpPr>
          <p:nvPr/>
        </p:nvSpPr>
        <p:spPr bwMode="gray">
          <a:xfrm>
            <a:off x="121920" y="1883322"/>
            <a:ext cx="3962400" cy="1587"/>
          </a:xfrm>
          <a:prstGeom prst="line">
            <a:avLst/>
          </a:prstGeom>
          <a:noFill/>
          <a:ln w="19050">
            <a:solidFill>
              <a:srgbClr val="00B050"/>
            </a:solidFill>
            <a:round/>
            <a:headEnd/>
            <a:tailEnd/>
          </a:ln>
          <a:effectLst/>
        </p:spPr>
        <p:txBody>
          <a:bodyPr wrap="none" lIns="90000" tIns="46800" anchor="ctr"/>
          <a:lstStyle/>
          <a:p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121920" y="2492477"/>
            <a:ext cx="1105694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buFontTx/>
              <a:buNone/>
            </a:pPr>
            <a:r>
              <a:rPr lang="ar-SA" altLang="en-US" b="1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</a:rPr>
              <a:t>-لإدراج</a:t>
            </a:r>
            <a:r>
              <a:rPr lang="ar-SA" altLang="en-US" b="1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ar-SA" altLang="en-US" b="1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</a:rPr>
              <a:t>فاصل</a:t>
            </a:r>
            <a:r>
              <a:rPr lang="ar-SA" altLang="en-US" b="1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ar-SA" altLang="en-US" b="1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</a:rPr>
              <a:t>أعمدة</a:t>
            </a:r>
            <a:r>
              <a:rPr lang="ar-SA" altLang="en-US" b="1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ar-SA" altLang="en-US" b="1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</a:rPr>
              <a:t>يدوي</a:t>
            </a:r>
            <a:r>
              <a:rPr lang="ar-SA" altLang="en-US" b="1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ar-SA" altLang="en-US" b="1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</a:rPr>
              <a:t>من</a:t>
            </a:r>
            <a:r>
              <a:rPr lang="ar-SA" altLang="en-US" b="1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ar-SA" altLang="en-US" b="1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</a:rPr>
              <a:t>خلال</a:t>
            </a:r>
            <a:r>
              <a:rPr lang="ar-SA" altLang="en-US" b="1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ar-SA" altLang="en-US" b="1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</a:rPr>
              <a:t>ضغط</a:t>
            </a:r>
            <a:r>
              <a:rPr lang="ar-SA" altLang="en-US" b="1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ar-SA" altLang="en-US" b="1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</a:rPr>
              <a:t>مجموعات</a:t>
            </a:r>
            <a:r>
              <a:rPr lang="ar-SA" altLang="en-US" b="1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ar-SA" altLang="en-US" b="1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</a:rPr>
              <a:t>مفاتيح :</a:t>
            </a:r>
            <a:endParaRPr lang="en-US" altLang="en-US" b="1" dirty="0">
              <a:solidFill>
                <a:schemeClr val="accent6">
                  <a:lumMod val="75000"/>
                </a:schemeClr>
              </a:solidFill>
            </a:endParaRPr>
          </a:p>
          <a:p>
            <a:pPr lvl="1" algn="r"/>
            <a:r>
              <a:rPr lang="ar-SA" altLang="en-US" dirty="0">
                <a:solidFill>
                  <a:schemeClr val="accent6">
                    <a:lumMod val="75000"/>
                  </a:schemeClr>
                </a:solidFill>
              </a:rPr>
              <a:t>1-قم بنقل نقطة الإدراج إلى الموقع الذي تريد إدراج الفاصل به</a:t>
            </a:r>
            <a:r>
              <a:rPr lang="ar-EG" altLang="en-US" dirty="0">
                <a:solidFill>
                  <a:schemeClr val="accent6">
                    <a:lumMod val="75000"/>
                  </a:schemeClr>
                </a:solidFill>
              </a:rPr>
              <a:t>.</a:t>
            </a:r>
            <a:endParaRPr lang="en-US" altLang="en-US" dirty="0">
              <a:solidFill>
                <a:schemeClr val="accent6">
                  <a:lumMod val="75000"/>
                </a:schemeClr>
              </a:solidFill>
            </a:endParaRPr>
          </a:p>
          <a:p>
            <a:pPr lvl="1" algn="r"/>
            <a:r>
              <a:rPr lang="ar-SA" altLang="en-US" dirty="0">
                <a:solidFill>
                  <a:schemeClr val="accent6">
                    <a:lumMod val="75000"/>
                  </a:schemeClr>
                </a:solidFill>
              </a:rPr>
              <a:t>2-اضغط مفتاح التحكم+مفتاح العالي+مفتاح الإدخال.</a:t>
            </a:r>
            <a:endParaRPr lang="en-US" altLang="en-US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883322"/>
            <a:ext cx="5067300" cy="1841655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128772"/>
            <a:ext cx="9445592" cy="24645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44277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1901975" y="470880"/>
            <a:ext cx="9276887" cy="1360190"/>
          </a:xfrm>
        </p:spPr>
        <p:txBody>
          <a:bodyPr>
            <a:normAutofit/>
          </a:bodyPr>
          <a:lstStyle/>
          <a:p>
            <a:pPr algn="r"/>
            <a:r>
              <a:rPr lang="ar-SA" altLang="en-US" sz="3200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+mn-cs"/>
              </a:rPr>
              <a:t>التنقل</a:t>
            </a:r>
            <a:r>
              <a:rPr lang="ar-SA" altLang="en-US" sz="3200" dirty="0">
                <a:solidFill>
                  <a:schemeClr val="accent6">
                    <a:lumMod val="75000"/>
                  </a:schemeClr>
                </a:solidFill>
                <a:cs typeface="+mn-cs"/>
              </a:rPr>
              <a:t> </a:t>
            </a:r>
            <a:r>
              <a:rPr lang="ar-SA" altLang="en-US" sz="3200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+mn-cs"/>
              </a:rPr>
              <a:t>بين</a:t>
            </a:r>
            <a:r>
              <a:rPr lang="ar-SA" altLang="en-US" sz="3200" dirty="0">
                <a:solidFill>
                  <a:schemeClr val="accent6">
                    <a:lumMod val="75000"/>
                  </a:schemeClr>
                </a:solidFill>
                <a:cs typeface="+mn-cs"/>
              </a:rPr>
              <a:t> </a:t>
            </a:r>
            <a:r>
              <a:rPr lang="ar-SA" altLang="en-US" sz="3200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+mn-cs"/>
              </a:rPr>
              <a:t>الخلايا</a:t>
            </a:r>
            <a:r>
              <a:rPr lang="ar-SA" altLang="en-US" sz="3200" dirty="0">
                <a:solidFill>
                  <a:schemeClr val="accent6">
                    <a:lumMod val="75000"/>
                  </a:schemeClr>
                </a:solidFill>
                <a:cs typeface="+mn-cs"/>
              </a:rPr>
              <a:t> </a:t>
            </a:r>
            <a:r>
              <a:rPr lang="ar-SA" altLang="en-US" sz="3200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+mn-cs"/>
              </a:rPr>
              <a:t>وتحديدها</a:t>
            </a:r>
            <a:r>
              <a:rPr lang="ar-SA" altLang="en-US" sz="3200" dirty="0">
                <a:solidFill>
                  <a:schemeClr val="accent6">
                    <a:lumMod val="75000"/>
                  </a:schemeClr>
                </a:solidFill>
                <a:cs typeface="+mn-cs"/>
              </a:rPr>
              <a:t> </a:t>
            </a:r>
            <a:r>
              <a:rPr lang="ar-SA" altLang="en-US" sz="3200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+mn-cs"/>
              </a:rPr>
              <a:t>في</a:t>
            </a:r>
            <a:r>
              <a:rPr lang="ar-SA" altLang="en-US" sz="3200" dirty="0">
                <a:solidFill>
                  <a:schemeClr val="accent6">
                    <a:lumMod val="75000"/>
                  </a:schemeClr>
                </a:solidFill>
                <a:cs typeface="+mn-cs"/>
              </a:rPr>
              <a:t> </a:t>
            </a:r>
            <a:r>
              <a:rPr lang="ar-SA" altLang="en-US" sz="3200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+mn-cs"/>
              </a:rPr>
              <a:t>الجدول:</a:t>
            </a:r>
            <a:endParaRPr lang="en-US" sz="3200" dirty="0">
              <a:solidFill>
                <a:schemeClr val="accent6">
                  <a:lumMod val="75000"/>
                </a:schemeClr>
              </a:solidFill>
              <a:cs typeface="+mn-cs"/>
            </a:endParaRPr>
          </a:p>
        </p:txBody>
      </p:sp>
      <p:sp>
        <p:nvSpPr>
          <p:cNvPr id="8" name="Line 16"/>
          <p:cNvSpPr>
            <a:spLocks noChangeShapeType="1"/>
          </p:cNvSpPr>
          <p:nvPr/>
        </p:nvSpPr>
        <p:spPr bwMode="gray">
          <a:xfrm>
            <a:off x="121920" y="1831070"/>
            <a:ext cx="3962400" cy="1587"/>
          </a:xfrm>
          <a:prstGeom prst="line">
            <a:avLst/>
          </a:prstGeom>
          <a:noFill/>
          <a:ln w="19050">
            <a:solidFill>
              <a:srgbClr val="00B050"/>
            </a:solidFill>
            <a:round/>
            <a:headEnd/>
            <a:tailEnd/>
          </a:ln>
          <a:effectLst/>
        </p:spPr>
        <p:txBody>
          <a:bodyPr wrap="none" lIns="90000" tIns="46800" anchor="ctr"/>
          <a:lstStyle/>
          <a:p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121920" y="2665927"/>
            <a:ext cx="1105694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buFontTx/>
              <a:buNone/>
            </a:pPr>
            <a:r>
              <a:rPr lang="ar-SA" altLang="en-US" sz="2000" b="1" dirty="0">
                <a:solidFill>
                  <a:schemeClr val="accent6">
                    <a:lumMod val="75000"/>
                  </a:schemeClr>
                </a:solidFill>
              </a:rPr>
              <a:t>للتنقل داخل جدول:</a:t>
            </a:r>
            <a:endParaRPr lang="en-US" altLang="en-US" sz="2000" b="1" dirty="0">
              <a:solidFill>
                <a:schemeClr val="accent6">
                  <a:lumMod val="75000"/>
                </a:schemeClr>
              </a:solidFill>
            </a:endParaRPr>
          </a:p>
          <a:p>
            <a:pPr lvl="1" algn="r"/>
            <a:r>
              <a:rPr lang="ar-SA" altLang="en-US" sz="2000" dirty="0">
                <a:solidFill>
                  <a:schemeClr val="accent6">
                    <a:lumMod val="75000"/>
                  </a:schemeClr>
                </a:solidFill>
              </a:rPr>
              <a:t>1-انقر فوق الخلية المطلوبة</a:t>
            </a:r>
            <a:r>
              <a:rPr lang="ar-EG" altLang="en-US" sz="2000" dirty="0">
                <a:solidFill>
                  <a:schemeClr val="accent6">
                    <a:lumMod val="75000"/>
                  </a:schemeClr>
                </a:solidFill>
              </a:rPr>
              <a:t>.</a:t>
            </a:r>
            <a:endParaRPr lang="en-US" altLang="en-US" sz="2000" dirty="0">
              <a:solidFill>
                <a:schemeClr val="accent6">
                  <a:lumMod val="75000"/>
                </a:schemeClr>
              </a:solidFill>
            </a:endParaRPr>
          </a:p>
          <a:p>
            <a:pPr lvl="1" algn="r"/>
            <a:r>
              <a:rPr lang="ar-SA" altLang="en-US" sz="2000" dirty="0">
                <a:solidFill>
                  <a:schemeClr val="accent6">
                    <a:lumMod val="75000"/>
                  </a:schemeClr>
                </a:solidFill>
              </a:rPr>
              <a:t>2-اكتب بيانات الخلية.</a:t>
            </a:r>
          </a:p>
          <a:p>
            <a:pPr lvl="1" algn="r"/>
            <a:r>
              <a:rPr lang="ar-SA" altLang="en-US" sz="2000" dirty="0">
                <a:solidFill>
                  <a:schemeClr val="accent6">
                    <a:lumMod val="75000"/>
                  </a:schemeClr>
                </a:solidFill>
              </a:rPr>
              <a:t>3-إضغط مفتاح الجدولة, للإنتقال إلى الخلية التالية.</a:t>
            </a:r>
          </a:p>
          <a:p>
            <a:pPr lvl="1" algn="r"/>
            <a:r>
              <a:rPr lang="ar-SA" altLang="en-US" sz="2000" dirty="0">
                <a:solidFill>
                  <a:schemeClr val="accent6">
                    <a:lumMod val="75000"/>
                  </a:schemeClr>
                </a:solidFill>
              </a:rPr>
              <a:t>أو</a:t>
            </a:r>
          </a:p>
          <a:p>
            <a:pPr lvl="1" algn="r"/>
            <a:r>
              <a:rPr lang="ar-SA" altLang="en-US" sz="2000" dirty="0">
                <a:solidFill>
                  <a:schemeClr val="accent6">
                    <a:lumMod val="75000"/>
                  </a:schemeClr>
                </a:solidFill>
              </a:rPr>
              <a:t>اضغط مجموعة مفاتيح للانتقال إلى الموقع المطلوب.</a:t>
            </a:r>
            <a:endParaRPr lang="en-US" altLang="en-US" sz="2000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73593" y="1831069"/>
            <a:ext cx="6330014" cy="47911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62145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1901975" y="317705"/>
            <a:ext cx="9276887" cy="1360190"/>
          </a:xfrm>
        </p:spPr>
        <p:txBody>
          <a:bodyPr>
            <a:normAutofit/>
          </a:bodyPr>
          <a:lstStyle/>
          <a:p>
            <a:pPr algn="r"/>
            <a:r>
              <a:rPr lang="ar-SA" altLang="en-US" sz="3200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+mn-cs"/>
              </a:rPr>
              <a:t>دمج</a:t>
            </a:r>
            <a:r>
              <a:rPr lang="ar-SA" altLang="en-US" sz="3200" dirty="0">
                <a:solidFill>
                  <a:schemeClr val="accent6">
                    <a:lumMod val="75000"/>
                  </a:schemeClr>
                </a:solidFill>
                <a:cs typeface="+mn-cs"/>
              </a:rPr>
              <a:t> </a:t>
            </a:r>
            <a:r>
              <a:rPr lang="ar-SA" altLang="en-US" sz="3200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+mn-cs"/>
              </a:rPr>
              <a:t>خلايا</a:t>
            </a:r>
            <a:r>
              <a:rPr lang="ar-SA" altLang="en-US" sz="3200" dirty="0">
                <a:solidFill>
                  <a:schemeClr val="accent6">
                    <a:lumMod val="75000"/>
                  </a:schemeClr>
                </a:solidFill>
                <a:cs typeface="+mn-cs"/>
              </a:rPr>
              <a:t> </a:t>
            </a:r>
            <a:r>
              <a:rPr lang="ar-SA" altLang="en-US" sz="3200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+mn-cs"/>
              </a:rPr>
              <a:t>الجدول:</a:t>
            </a:r>
            <a:endParaRPr lang="en-US" sz="3200" dirty="0">
              <a:solidFill>
                <a:schemeClr val="accent6">
                  <a:lumMod val="75000"/>
                </a:schemeClr>
              </a:solidFill>
              <a:cs typeface="+mn-cs"/>
            </a:endParaRPr>
          </a:p>
        </p:txBody>
      </p:sp>
      <p:sp>
        <p:nvSpPr>
          <p:cNvPr id="8" name="Line 16"/>
          <p:cNvSpPr>
            <a:spLocks noChangeShapeType="1"/>
          </p:cNvSpPr>
          <p:nvPr/>
        </p:nvSpPr>
        <p:spPr bwMode="gray">
          <a:xfrm>
            <a:off x="121920" y="1831070"/>
            <a:ext cx="3962400" cy="1587"/>
          </a:xfrm>
          <a:prstGeom prst="line">
            <a:avLst/>
          </a:prstGeom>
          <a:noFill/>
          <a:ln w="19050">
            <a:solidFill>
              <a:srgbClr val="00B050"/>
            </a:solidFill>
            <a:round/>
            <a:headEnd/>
            <a:tailEnd/>
          </a:ln>
          <a:effectLst/>
        </p:spPr>
        <p:txBody>
          <a:bodyPr wrap="none" lIns="90000" tIns="46800" anchor="ctr"/>
          <a:lstStyle/>
          <a:p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121920" y="2562146"/>
            <a:ext cx="11056942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buFontTx/>
              <a:buNone/>
            </a:pPr>
            <a:r>
              <a:rPr lang="ar-SA" altLang="en-US" sz="2000" b="1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</a:rPr>
              <a:t>لدمج</a:t>
            </a:r>
            <a:r>
              <a:rPr lang="ar-SA" altLang="en-US" sz="2000" b="1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ar-SA" altLang="en-US" sz="2000" b="1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</a:rPr>
              <a:t>الخلايا</a:t>
            </a:r>
            <a:endParaRPr lang="en-US" altLang="en-US" sz="2400" i="1" dirty="0">
              <a:solidFill>
                <a:schemeClr val="accent6">
                  <a:lumMod val="75000"/>
                </a:schemeClr>
              </a:solidFill>
            </a:endParaRPr>
          </a:p>
          <a:p>
            <a:pPr lvl="1" algn="r"/>
            <a:r>
              <a:rPr lang="ar-SA" altLang="en-US" sz="2000" dirty="0">
                <a:solidFill>
                  <a:schemeClr val="accent6">
                    <a:lumMod val="75000"/>
                  </a:schemeClr>
                </a:solidFill>
              </a:rPr>
              <a:t>1-حدد الخلايا المطلوب دمجها</a:t>
            </a:r>
            <a:r>
              <a:rPr lang="ar-EG" altLang="en-US" sz="2000" dirty="0">
                <a:solidFill>
                  <a:schemeClr val="accent6">
                    <a:lumMod val="75000"/>
                  </a:schemeClr>
                </a:solidFill>
              </a:rPr>
              <a:t>.</a:t>
            </a:r>
            <a:endParaRPr lang="en-US" altLang="en-US" sz="2000" dirty="0">
              <a:solidFill>
                <a:schemeClr val="accent6">
                  <a:lumMod val="75000"/>
                </a:schemeClr>
              </a:solidFill>
            </a:endParaRPr>
          </a:p>
          <a:p>
            <a:pPr lvl="1" algn="r"/>
            <a:r>
              <a:rPr lang="ar-SA" altLang="en-US" sz="2000" dirty="0">
                <a:solidFill>
                  <a:schemeClr val="accent6">
                    <a:lumMod val="75000"/>
                  </a:schemeClr>
                </a:solidFill>
              </a:rPr>
              <a:t>2-من القائمة "جدول" انقر فوق "دمج الخلايا</a:t>
            </a:r>
            <a:r>
              <a:rPr lang="ar-EG" altLang="en-US" sz="2000" dirty="0">
                <a:solidFill>
                  <a:schemeClr val="accent6">
                    <a:lumMod val="75000"/>
                  </a:schemeClr>
                </a:solidFill>
              </a:rPr>
              <a:t>".</a:t>
            </a:r>
            <a:endParaRPr lang="en-US" altLang="en-US" sz="2000" dirty="0">
              <a:solidFill>
                <a:schemeClr val="accent6">
                  <a:lumMod val="75000"/>
                </a:schemeClr>
              </a:solidFill>
            </a:endParaRPr>
          </a:p>
          <a:p>
            <a:pPr lvl="1" algn="r">
              <a:buFontTx/>
              <a:buNone/>
            </a:pPr>
            <a:r>
              <a:rPr lang="en-US" altLang="en-US" sz="2000" dirty="0">
                <a:solidFill>
                  <a:schemeClr val="accent6">
                    <a:lumMod val="75000"/>
                  </a:schemeClr>
                </a:solidFill>
              </a:rPr>
              <a:t>	</a:t>
            </a:r>
            <a:r>
              <a:rPr lang="ar-SA" altLang="en-US" sz="2000" i="1" dirty="0">
                <a:solidFill>
                  <a:schemeClr val="accent6">
                    <a:lumMod val="75000"/>
                  </a:schemeClr>
                </a:solidFill>
              </a:rPr>
              <a:t>أو</a:t>
            </a:r>
            <a:endParaRPr lang="en-US" altLang="en-US" sz="2000" i="1" dirty="0">
              <a:solidFill>
                <a:schemeClr val="accent6">
                  <a:lumMod val="75000"/>
                </a:schemeClr>
              </a:solidFill>
            </a:endParaRPr>
          </a:p>
          <a:p>
            <a:pPr lvl="1" algn="r"/>
            <a:r>
              <a:rPr lang="ar-SA" altLang="en-US" sz="2000" dirty="0">
                <a:solidFill>
                  <a:schemeClr val="accent6">
                    <a:lumMod val="75000"/>
                  </a:schemeClr>
                </a:solidFill>
              </a:rPr>
              <a:t>-انقر فوق الزر "دمج الخلايا" على شريط الأدوات "جداول وحدود</a:t>
            </a:r>
            <a:r>
              <a:rPr lang="ar-EG" altLang="en-US" sz="2000" dirty="0">
                <a:solidFill>
                  <a:schemeClr val="accent6">
                    <a:lumMod val="75000"/>
                  </a:schemeClr>
                </a:solidFill>
              </a:rPr>
              <a:t>".</a:t>
            </a:r>
            <a:endParaRPr lang="en-US" altLang="en-US" sz="2000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250" y="1985831"/>
            <a:ext cx="5535529" cy="44053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8833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1901975" y="317705"/>
            <a:ext cx="9276887" cy="1360190"/>
          </a:xfrm>
        </p:spPr>
        <p:txBody>
          <a:bodyPr>
            <a:normAutofit/>
          </a:bodyPr>
          <a:lstStyle/>
          <a:p>
            <a:pPr algn="r"/>
            <a:r>
              <a:rPr lang="ar-SA" altLang="en-US" sz="3200" dirty="0">
                <a:solidFill>
                  <a:schemeClr val="accent6">
                    <a:lumMod val="75000"/>
                  </a:schemeClr>
                </a:solidFill>
                <a:cs typeface="+mn-cs"/>
              </a:rPr>
              <a:t>إدراج الأعمدة والصفوف وحذفها:</a:t>
            </a:r>
            <a:r>
              <a:rPr lang="en-US" altLang="en-US" sz="3200" dirty="0">
                <a:solidFill>
                  <a:schemeClr val="accent6">
                    <a:lumMod val="75000"/>
                  </a:schemeClr>
                </a:solidFill>
                <a:cs typeface="+mn-cs"/>
              </a:rPr>
              <a:t> </a:t>
            </a:r>
            <a:endParaRPr lang="en-US" sz="3200" dirty="0">
              <a:solidFill>
                <a:schemeClr val="accent6">
                  <a:lumMod val="75000"/>
                </a:schemeClr>
              </a:solidFill>
              <a:cs typeface="+mn-cs"/>
            </a:endParaRPr>
          </a:p>
        </p:txBody>
      </p:sp>
      <p:sp>
        <p:nvSpPr>
          <p:cNvPr id="8" name="Line 16"/>
          <p:cNvSpPr>
            <a:spLocks noChangeShapeType="1"/>
          </p:cNvSpPr>
          <p:nvPr/>
        </p:nvSpPr>
        <p:spPr bwMode="gray">
          <a:xfrm>
            <a:off x="121920" y="1831070"/>
            <a:ext cx="3962400" cy="1587"/>
          </a:xfrm>
          <a:prstGeom prst="line">
            <a:avLst/>
          </a:prstGeom>
          <a:noFill/>
          <a:ln w="19050">
            <a:solidFill>
              <a:srgbClr val="00B050"/>
            </a:solidFill>
            <a:round/>
            <a:headEnd/>
            <a:tailEnd/>
          </a:ln>
          <a:effectLst/>
        </p:spPr>
        <p:txBody>
          <a:bodyPr wrap="none" lIns="90000" tIns="46800" anchor="ctr"/>
          <a:lstStyle/>
          <a:p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121920" y="2562146"/>
            <a:ext cx="1105694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buFontTx/>
              <a:buNone/>
            </a:pPr>
            <a:r>
              <a:rPr lang="ar-SA" altLang="en-US" sz="2000" b="1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</a:rPr>
              <a:t>لإدراج أعمدة</a:t>
            </a:r>
            <a:r>
              <a:rPr lang="ar-SA" altLang="en-US" sz="2000" b="1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ar-SA" altLang="en-US" sz="2000" b="1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</a:rPr>
              <a:t>أو</a:t>
            </a:r>
            <a:r>
              <a:rPr lang="ar-SA" altLang="en-US" sz="2000" b="1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ar-SA" altLang="en-US" sz="2000" b="1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</a:rPr>
              <a:t>صفوف</a:t>
            </a:r>
            <a:r>
              <a:rPr lang="ar-SA" altLang="en-US" sz="2000" b="1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ar-SA" altLang="en-US" sz="2000" b="1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</a:rPr>
              <a:t>بالجدول:</a:t>
            </a:r>
            <a:endParaRPr lang="en-US" altLang="en-US" sz="2400" i="1" dirty="0">
              <a:solidFill>
                <a:schemeClr val="accent6">
                  <a:lumMod val="75000"/>
                </a:schemeClr>
              </a:solidFill>
            </a:endParaRPr>
          </a:p>
          <a:p>
            <a:pPr lvl="1" algn="r"/>
            <a:r>
              <a:rPr lang="ar-SA" altLang="en-US" sz="2000" dirty="0">
                <a:solidFill>
                  <a:schemeClr val="accent6">
                    <a:lumMod val="75000"/>
                  </a:schemeClr>
                </a:solidFill>
              </a:rPr>
              <a:t>1-انقر في الخلية المجاورة للمكان المطلوب إدراج الصف أو العمود به</a:t>
            </a:r>
            <a:r>
              <a:rPr lang="ar-EG" altLang="en-US" sz="2000" dirty="0">
                <a:solidFill>
                  <a:schemeClr val="accent6">
                    <a:lumMod val="75000"/>
                  </a:schemeClr>
                </a:solidFill>
              </a:rPr>
              <a:t>.</a:t>
            </a:r>
            <a:endParaRPr lang="en-US" altLang="en-US" sz="2000" dirty="0">
              <a:solidFill>
                <a:schemeClr val="accent6">
                  <a:lumMod val="75000"/>
                </a:schemeClr>
              </a:solidFill>
            </a:endParaRPr>
          </a:p>
          <a:p>
            <a:pPr lvl="1" algn="r"/>
            <a:r>
              <a:rPr lang="ar-SA" altLang="en-US" sz="2000" dirty="0">
                <a:solidFill>
                  <a:schemeClr val="accent6">
                    <a:lumMod val="75000"/>
                  </a:schemeClr>
                </a:solidFill>
              </a:rPr>
              <a:t>2-من القائمة "جدول" قم بالإشارة إلى "إدراج" ثم انقر فوق "أعمدة لليسار" أو "أعمدة لليمين" أو "أعمدة لأعلى" أو "أعمدة لأسفل" كما هو مطلوب</a:t>
            </a:r>
            <a:r>
              <a:rPr lang="ar-EG" altLang="en-US" sz="2000" dirty="0">
                <a:solidFill>
                  <a:schemeClr val="accent6">
                    <a:lumMod val="75000"/>
                  </a:schemeClr>
                </a:solidFill>
              </a:rPr>
              <a:t>.</a:t>
            </a:r>
            <a:endParaRPr lang="en-US" altLang="en-US" sz="2000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885584"/>
            <a:ext cx="12191999" cy="29724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01756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1901975" y="317705"/>
            <a:ext cx="9276887" cy="1360190"/>
          </a:xfrm>
        </p:spPr>
        <p:txBody>
          <a:bodyPr>
            <a:normAutofit/>
          </a:bodyPr>
          <a:lstStyle/>
          <a:p>
            <a:pPr algn="r"/>
            <a:r>
              <a:rPr lang="ar-SA" altLang="en-US" sz="3200" dirty="0">
                <a:solidFill>
                  <a:schemeClr val="accent6">
                    <a:lumMod val="75000"/>
                  </a:schemeClr>
                </a:solidFill>
                <a:cs typeface="+mn-cs"/>
              </a:rPr>
              <a:t>إدراج الأعمدة والصفوف وحذفها:</a:t>
            </a:r>
            <a:r>
              <a:rPr lang="en-US" altLang="en-US" sz="3200" dirty="0">
                <a:solidFill>
                  <a:schemeClr val="accent6">
                    <a:lumMod val="75000"/>
                  </a:schemeClr>
                </a:solidFill>
                <a:cs typeface="+mn-cs"/>
              </a:rPr>
              <a:t> </a:t>
            </a:r>
            <a:endParaRPr lang="en-US" sz="3200" dirty="0">
              <a:solidFill>
                <a:schemeClr val="accent6">
                  <a:lumMod val="75000"/>
                </a:schemeClr>
              </a:solidFill>
              <a:cs typeface="+mn-cs"/>
            </a:endParaRPr>
          </a:p>
        </p:txBody>
      </p:sp>
      <p:sp>
        <p:nvSpPr>
          <p:cNvPr id="8" name="Line 16"/>
          <p:cNvSpPr>
            <a:spLocks noChangeShapeType="1"/>
          </p:cNvSpPr>
          <p:nvPr/>
        </p:nvSpPr>
        <p:spPr bwMode="gray">
          <a:xfrm>
            <a:off x="121920" y="1831070"/>
            <a:ext cx="3962400" cy="1587"/>
          </a:xfrm>
          <a:prstGeom prst="line">
            <a:avLst/>
          </a:prstGeom>
          <a:noFill/>
          <a:ln w="19050">
            <a:solidFill>
              <a:srgbClr val="00B050"/>
            </a:solidFill>
            <a:round/>
            <a:headEnd/>
            <a:tailEnd/>
          </a:ln>
          <a:effectLst/>
        </p:spPr>
        <p:txBody>
          <a:bodyPr wrap="none" lIns="90000" tIns="46800" anchor="ctr"/>
          <a:lstStyle/>
          <a:p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121920" y="2657940"/>
            <a:ext cx="1105694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buFontTx/>
              <a:buNone/>
            </a:pPr>
            <a:r>
              <a:rPr lang="ar-SA" altLang="en-US" b="1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</a:rPr>
              <a:t>لحذف</a:t>
            </a:r>
            <a:r>
              <a:rPr lang="ar-SA" altLang="en-US" b="1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ar-SA" altLang="en-US" b="1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</a:rPr>
              <a:t>أعمدة</a:t>
            </a:r>
            <a:r>
              <a:rPr lang="ar-SA" altLang="en-US" b="1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ar-SA" altLang="en-US" b="1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</a:rPr>
              <a:t>أو</a:t>
            </a:r>
            <a:r>
              <a:rPr lang="ar-SA" altLang="en-US" b="1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ar-SA" altLang="en-US" b="1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</a:rPr>
              <a:t>صفوف</a:t>
            </a:r>
            <a:r>
              <a:rPr lang="ar-SA" altLang="en-US" b="1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ar-SA" altLang="en-US" b="1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</a:rPr>
              <a:t>من</a:t>
            </a:r>
            <a:r>
              <a:rPr lang="ar-SA" altLang="en-US" b="1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ar-SA" altLang="en-US" b="1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</a:rPr>
              <a:t>جدول:</a:t>
            </a:r>
            <a:endParaRPr lang="en-US" altLang="en-US" sz="2000" i="1" dirty="0">
              <a:solidFill>
                <a:schemeClr val="accent6">
                  <a:lumMod val="75000"/>
                </a:schemeClr>
              </a:solidFill>
            </a:endParaRPr>
          </a:p>
          <a:p>
            <a:pPr lvl="1" algn="r"/>
            <a:r>
              <a:rPr lang="ar-SA" altLang="en-US" dirty="0">
                <a:solidFill>
                  <a:schemeClr val="accent6">
                    <a:lumMod val="75000"/>
                  </a:schemeClr>
                </a:solidFill>
              </a:rPr>
              <a:t>1-انقر في العمود أو الصف المطلوب حذفه أو حدد عدة صفوف أو أعمدة</a:t>
            </a:r>
            <a:r>
              <a:rPr lang="ar-EG" altLang="en-US" dirty="0">
                <a:solidFill>
                  <a:schemeClr val="accent6">
                    <a:lumMod val="75000"/>
                  </a:schemeClr>
                </a:solidFill>
              </a:rPr>
              <a:t>.</a:t>
            </a:r>
            <a:endParaRPr lang="en-US" altLang="en-US" dirty="0">
              <a:solidFill>
                <a:schemeClr val="accent6">
                  <a:lumMod val="75000"/>
                </a:schemeClr>
              </a:solidFill>
            </a:endParaRPr>
          </a:p>
          <a:p>
            <a:pPr lvl="1" algn="r"/>
            <a:r>
              <a:rPr lang="ar-SA" altLang="en-US" dirty="0">
                <a:solidFill>
                  <a:schemeClr val="accent6">
                    <a:lumMod val="75000"/>
                  </a:schemeClr>
                </a:solidFill>
              </a:rPr>
              <a:t>2-من القائمة "جدول" قم بالإشارة إلى "حذف" ثم انقر فوق "أعمدة" أو "صفوف"، حسب ما إذا كنت تريد حذف صفوف أم أعمدة</a:t>
            </a:r>
            <a:r>
              <a:rPr lang="ar-EG" altLang="en-US" sz="2000" dirty="0">
                <a:solidFill>
                  <a:schemeClr val="accent6">
                    <a:lumMod val="75000"/>
                  </a:schemeClr>
                </a:solidFill>
              </a:rPr>
              <a:t>.</a:t>
            </a:r>
            <a:endParaRPr lang="en-US" altLang="en-US" sz="2000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885584"/>
            <a:ext cx="12191999" cy="29724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91027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2926079" y="316548"/>
            <a:ext cx="9004663" cy="1529273"/>
          </a:xfrm>
        </p:spPr>
        <p:txBody>
          <a:bodyPr>
            <a:normAutofit/>
          </a:bodyPr>
          <a:lstStyle/>
          <a:p>
            <a:pPr algn="ctr"/>
            <a:r>
              <a:rPr lang="ar-SA" altLang="en-US" sz="3200" dirty="0">
                <a:solidFill>
                  <a:schemeClr val="accent6">
                    <a:lumMod val="75000"/>
                  </a:schemeClr>
                </a:solidFill>
                <a:cs typeface="+mn-cs"/>
              </a:rPr>
              <a:t>بعد الانتهاء من هذا الدرس ستتمكن من القيام بما يلي</a:t>
            </a:r>
            <a:r>
              <a:rPr lang="ar-EG" altLang="en-US" sz="3200" dirty="0">
                <a:solidFill>
                  <a:schemeClr val="accent6">
                    <a:lumMod val="75000"/>
                  </a:schemeClr>
                </a:solidFill>
                <a:cs typeface="+mn-cs"/>
              </a:rPr>
              <a:t>:</a:t>
            </a:r>
            <a:endParaRPr lang="en-US" sz="3200" dirty="0">
              <a:solidFill>
                <a:schemeClr val="accent6">
                  <a:lumMod val="75000"/>
                </a:schemeClr>
              </a:solidFill>
              <a:cs typeface="+mn-cs"/>
            </a:endParaRPr>
          </a:p>
        </p:txBody>
      </p:sp>
      <p:sp>
        <p:nvSpPr>
          <p:cNvPr id="8" name="Line 16"/>
          <p:cNvSpPr>
            <a:spLocks noChangeShapeType="1"/>
          </p:cNvSpPr>
          <p:nvPr/>
        </p:nvSpPr>
        <p:spPr bwMode="gray">
          <a:xfrm>
            <a:off x="121920" y="1831070"/>
            <a:ext cx="3962400" cy="1587"/>
          </a:xfrm>
          <a:prstGeom prst="line">
            <a:avLst/>
          </a:prstGeom>
          <a:noFill/>
          <a:ln w="19050">
            <a:solidFill>
              <a:srgbClr val="00B050"/>
            </a:solidFill>
            <a:round/>
            <a:headEnd/>
            <a:tailEnd/>
          </a:ln>
          <a:effectLst/>
        </p:spPr>
        <p:txBody>
          <a:bodyPr wrap="none" lIns="90000" tIns="46800" anchor="ctr"/>
          <a:lstStyle/>
          <a:p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4012442" y="1845821"/>
            <a:ext cx="7006107" cy="46166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ar-SA" altLang="en-US" sz="1400" dirty="0">
                <a:solidFill>
                  <a:schemeClr val="accent6">
                    <a:lumMod val="75000"/>
                  </a:schemeClr>
                </a:solidFill>
              </a:rPr>
              <a:t>-بدء تشغيل برنامج</a:t>
            </a:r>
            <a:r>
              <a:rPr lang="ar-EG" altLang="en-US" sz="1400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en-US" altLang="en-US" sz="1400" dirty="0">
                <a:solidFill>
                  <a:schemeClr val="accent6">
                    <a:lumMod val="75000"/>
                  </a:schemeClr>
                </a:solidFill>
              </a:rPr>
              <a:t>Word</a:t>
            </a:r>
            <a:r>
              <a:rPr lang="ar-SA" altLang="en-US" sz="1400" dirty="0">
                <a:solidFill>
                  <a:schemeClr val="accent6">
                    <a:lumMod val="75000"/>
                  </a:schemeClr>
                </a:solidFill>
              </a:rPr>
              <a:t>.</a:t>
            </a:r>
            <a:endParaRPr lang="en-US" altLang="en-US" sz="1400" dirty="0">
              <a:solidFill>
                <a:schemeClr val="accent6">
                  <a:lumMod val="75000"/>
                </a:schemeClr>
              </a:solidFill>
            </a:endParaRPr>
          </a:p>
          <a:p>
            <a:pPr algn="r"/>
            <a:r>
              <a:rPr lang="ar-SA" altLang="en-US" sz="1400" dirty="0">
                <a:solidFill>
                  <a:schemeClr val="accent6">
                    <a:lumMod val="75000"/>
                  </a:schemeClr>
                </a:solidFill>
              </a:rPr>
              <a:t>-إدخال نص في مستند</a:t>
            </a:r>
            <a:r>
              <a:rPr lang="ar-EG" altLang="en-US" sz="1400" dirty="0">
                <a:solidFill>
                  <a:schemeClr val="accent6">
                    <a:lumMod val="75000"/>
                  </a:schemeClr>
                </a:solidFill>
              </a:rPr>
              <a:t>.</a:t>
            </a:r>
            <a:endParaRPr lang="en-US" altLang="en-US" sz="1400" dirty="0">
              <a:solidFill>
                <a:schemeClr val="accent6">
                  <a:lumMod val="75000"/>
                </a:schemeClr>
              </a:solidFill>
            </a:endParaRPr>
          </a:p>
          <a:p>
            <a:pPr algn="r"/>
            <a:r>
              <a:rPr lang="ar-SA" altLang="en-US" sz="1400" dirty="0">
                <a:solidFill>
                  <a:schemeClr val="accent6">
                    <a:lumMod val="75000"/>
                  </a:schemeClr>
                </a:solidFill>
              </a:rPr>
              <a:t>-ضبط إعدادات هوامش الصفحة</a:t>
            </a:r>
            <a:r>
              <a:rPr lang="ar-EG" altLang="en-US" sz="1400" dirty="0">
                <a:solidFill>
                  <a:schemeClr val="accent6">
                    <a:lumMod val="75000"/>
                  </a:schemeClr>
                </a:solidFill>
              </a:rPr>
              <a:t>.</a:t>
            </a:r>
            <a:endParaRPr lang="en-US" altLang="en-US" sz="1400" dirty="0">
              <a:solidFill>
                <a:schemeClr val="accent6">
                  <a:lumMod val="75000"/>
                </a:schemeClr>
              </a:solidFill>
            </a:endParaRPr>
          </a:p>
          <a:p>
            <a:pPr algn="r"/>
            <a:r>
              <a:rPr lang="ar-SA" altLang="en-US" sz="1400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</a:rPr>
              <a:t>-تنسيق</a:t>
            </a:r>
            <a:r>
              <a:rPr lang="ar-SA" altLang="en-US" sz="1400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ar-SA" altLang="en-US" sz="1400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</a:rPr>
              <a:t>فقرة.</a:t>
            </a:r>
          </a:p>
          <a:p>
            <a:pPr algn="r"/>
            <a:r>
              <a:rPr lang="ar-SA" altLang="en-US" sz="1400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</a:rPr>
              <a:t>-إدراج</a:t>
            </a:r>
            <a:r>
              <a:rPr lang="ar-SA" altLang="en-US" sz="1400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ar-SA" altLang="en-US" sz="1400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</a:rPr>
              <a:t>نص</a:t>
            </a:r>
            <a:r>
              <a:rPr lang="ar-SA" altLang="en-US" sz="1400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ar-SA" altLang="en-US" sz="1400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</a:rPr>
              <a:t>في</a:t>
            </a:r>
            <a:r>
              <a:rPr lang="ar-SA" altLang="en-US" sz="1400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ar-SA" altLang="en-US" sz="1400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</a:rPr>
              <a:t>مستند</a:t>
            </a:r>
          </a:p>
          <a:p>
            <a:pPr algn="r"/>
            <a:r>
              <a:rPr lang="ar-SA" altLang="en-US" sz="1400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</a:rPr>
              <a:t>-</a:t>
            </a:r>
            <a:r>
              <a:rPr lang="ar-SA" altLang="en-US" sz="1400" dirty="0">
                <a:solidFill>
                  <a:schemeClr val="accent6">
                    <a:lumMod val="75000"/>
                  </a:schemeClr>
                </a:solidFill>
              </a:rPr>
              <a:t>التنقل خلال مستند</a:t>
            </a:r>
            <a:r>
              <a:rPr lang="ar-EG" altLang="en-US" sz="1400" dirty="0">
                <a:solidFill>
                  <a:schemeClr val="accent6">
                    <a:lumMod val="75000"/>
                  </a:schemeClr>
                </a:solidFill>
              </a:rPr>
              <a:t>.</a:t>
            </a:r>
            <a:endParaRPr lang="en-US" altLang="en-US" sz="1400" dirty="0">
              <a:solidFill>
                <a:schemeClr val="accent6">
                  <a:lumMod val="75000"/>
                </a:schemeClr>
              </a:solidFill>
            </a:endParaRPr>
          </a:p>
          <a:p>
            <a:pPr algn="r"/>
            <a:r>
              <a:rPr lang="ar-SA" altLang="en-US" sz="1400" dirty="0">
                <a:solidFill>
                  <a:schemeClr val="accent6">
                    <a:lumMod val="75000"/>
                  </a:schemeClr>
                </a:solidFill>
              </a:rPr>
              <a:t>-التدقيق</a:t>
            </a:r>
            <a:r>
              <a:rPr lang="ar-SA" altLang="en-US" sz="1400" dirty="0">
                <a:solidFill>
                  <a:schemeClr val="accent6">
                    <a:lumMod val="75000"/>
                  </a:schemeClr>
                </a:solidFill>
                <a:cs typeface="Times New Roman (Arabic)" charset="-78"/>
              </a:rPr>
              <a:t> </a:t>
            </a:r>
            <a:r>
              <a:rPr lang="ar-SA" altLang="en-US" sz="1400" dirty="0">
                <a:solidFill>
                  <a:schemeClr val="accent6">
                    <a:lumMod val="75000"/>
                  </a:schemeClr>
                </a:solidFill>
              </a:rPr>
              <a:t>الإملائي</a:t>
            </a:r>
            <a:r>
              <a:rPr lang="ar-SA" altLang="en-US" sz="1400" dirty="0">
                <a:solidFill>
                  <a:schemeClr val="accent6">
                    <a:lumMod val="75000"/>
                  </a:schemeClr>
                </a:solidFill>
                <a:cs typeface="Times New Roman (Arabic)" charset="-78"/>
              </a:rPr>
              <a:t> </a:t>
            </a:r>
            <a:r>
              <a:rPr lang="ar-SA" altLang="en-US" sz="1400" dirty="0">
                <a:solidFill>
                  <a:schemeClr val="accent6">
                    <a:lumMod val="75000"/>
                  </a:schemeClr>
                </a:solidFill>
              </a:rPr>
              <a:t>لمستند</a:t>
            </a:r>
            <a:r>
              <a:rPr lang="ar-EG" altLang="en-US" sz="1400" dirty="0">
                <a:solidFill>
                  <a:schemeClr val="accent6">
                    <a:lumMod val="75000"/>
                  </a:schemeClr>
                </a:solidFill>
              </a:rPr>
              <a:t>.</a:t>
            </a:r>
            <a:endParaRPr lang="ar-SA" altLang="en-US" sz="1400" dirty="0">
              <a:solidFill>
                <a:schemeClr val="accent6">
                  <a:lumMod val="75000"/>
                </a:schemeClr>
              </a:solidFill>
            </a:endParaRPr>
          </a:p>
          <a:p>
            <a:pPr algn="r"/>
            <a:r>
              <a:rPr lang="ar-SA" altLang="en-US" sz="1400" dirty="0">
                <a:solidFill>
                  <a:schemeClr val="accent6">
                    <a:lumMod val="75000"/>
                  </a:schemeClr>
                </a:solidFill>
              </a:rPr>
              <a:t>-إضافة التعليقات وعرضها وتحريرها</a:t>
            </a:r>
            <a:r>
              <a:rPr lang="ar-EG" altLang="en-US" sz="1400" dirty="0">
                <a:solidFill>
                  <a:schemeClr val="accent6">
                    <a:lumMod val="75000"/>
                  </a:schemeClr>
                </a:solidFill>
              </a:rPr>
              <a:t>.</a:t>
            </a:r>
            <a:endParaRPr lang="en-US" altLang="en-US" sz="1400" dirty="0">
              <a:solidFill>
                <a:schemeClr val="accent6">
                  <a:lumMod val="75000"/>
                </a:schemeClr>
              </a:solidFill>
            </a:endParaRPr>
          </a:p>
          <a:p>
            <a:pPr algn="r"/>
            <a:r>
              <a:rPr lang="ar-SA" altLang="en-US" sz="1400" dirty="0">
                <a:solidFill>
                  <a:schemeClr val="accent6">
                    <a:lumMod val="75000"/>
                  </a:schemeClr>
                </a:solidFill>
              </a:rPr>
              <a:t>-إدراج جدول</a:t>
            </a:r>
            <a:r>
              <a:rPr lang="ar-EG" altLang="en-US" sz="1400" dirty="0">
                <a:solidFill>
                  <a:schemeClr val="accent6">
                    <a:lumMod val="75000"/>
                  </a:schemeClr>
                </a:solidFill>
              </a:rPr>
              <a:t>.</a:t>
            </a:r>
            <a:endParaRPr lang="en-US" altLang="en-US" sz="1400" dirty="0">
              <a:solidFill>
                <a:schemeClr val="accent6">
                  <a:lumMod val="75000"/>
                </a:schemeClr>
              </a:solidFill>
            </a:endParaRPr>
          </a:p>
          <a:p>
            <a:pPr algn="r"/>
            <a:r>
              <a:rPr lang="ar-SA" altLang="en-US" sz="1400" dirty="0">
                <a:solidFill>
                  <a:schemeClr val="accent6">
                    <a:lumMod val="75000"/>
                  </a:schemeClr>
                </a:solidFill>
              </a:rPr>
              <a:t>-التنقل عبر الخلايا وتحديدها داخل جدول</a:t>
            </a:r>
            <a:r>
              <a:rPr lang="ar-EG" altLang="en-US" sz="1400" dirty="0">
                <a:solidFill>
                  <a:schemeClr val="accent6">
                    <a:lumMod val="75000"/>
                  </a:schemeClr>
                </a:solidFill>
              </a:rPr>
              <a:t>.</a:t>
            </a:r>
            <a:endParaRPr lang="en-US" altLang="en-US" sz="1400" dirty="0">
              <a:solidFill>
                <a:schemeClr val="accent6">
                  <a:lumMod val="75000"/>
                </a:schemeClr>
              </a:solidFill>
            </a:endParaRPr>
          </a:p>
          <a:p>
            <a:pPr algn="r"/>
            <a:r>
              <a:rPr lang="ar-SA" altLang="en-US" sz="1400" dirty="0">
                <a:solidFill>
                  <a:schemeClr val="accent6">
                    <a:lumMod val="75000"/>
                  </a:schemeClr>
                </a:solidFill>
              </a:rPr>
              <a:t>-دمج خلايا الجدول</a:t>
            </a:r>
            <a:r>
              <a:rPr lang="ar-EG" altLang="en-US" sz="1400" dirty="0">
                <a:solidFill>
                  <a:schemeClr val="accent6">
                    <a:lumMod val="75000"/>
                  </a:schemeClr>
                </a:solidFill>
              </a:rPr>
              <a:t>.</a:t>
            </a:r>
            <a:endParaRPr lang="en-US" altLang="en-US" sz="1400" dirty="0">
              <a:solidFill>
                <a:schemeClr val="accent6">
                  <a:lumMod val="75000"/>
                </a:schemeClr>
              </a:solidFill>
            </a:endParaRPr>
          </a:p>
          <a:p>
            <a:pPr algn="r"/>
            <a:r>
              <a:rPr lang="ar-SA" altLang="en-US" sz="1400" dirty="0">
                <a:solidFill>
                  <a:schemeClr val="accent6">
                    <a:lumMod val="75000"/>
                  </a:schemeClr>
                </a:solidFill>
              </a:rPr>
              <a:t>-إدراج الأعمدة والصفوف وحذفها</a:t>
            </a:r>
            <a:r>
              <a:rPr lang="ar-EG" altLang="en-US" sz="1400" dirty="0">
                <a:solidFill>
                  <a:schemeClr val="accent6">
                    <a:lumMod val="75000"/>
                  </a:schemeClr>
                </a:solidFill>
              </a:rPr>
              <a:t>.</a:t>
            </a:r>
            <a:endParaRPr lang="en-US" altLang="en-US" sz="1400" dirty="0">
              <a:solidFill>
                <a:schemeClr val="accent6">
                  <a:lumMod val="75000"/>
                </a:schemeClr>
              </a:solidFill>
            </a:endParaRPr>
          </a:p>
          <a:p>
            <a:pPr algn="r" rtl="1"/>
            <a:r>
              <a:rPr lang="en-US" altLang="en-US" sz="1400" dirty="0">
                <a:solidFill>
                  <a:schemeClr val="accent6">
                    <a:lumMod val="75000"/>
                  </a:schemeClr>
                </a:solidFill>
              </a:rPr>
              <a:t>-</a:t>
            </a:r>
            <a:r>
              <a:rPr lang="ar-SA" altLang="en-US" sz="1400" dirty="0">
                <a:solidFill>
                  <a:schemeClr val="accent6">
                    <a:lumMod val="75000"/>
                  </a:schemeClr>
                </a:solidFill>
              </a:rPr>
              <a:t>استخدام قالب</a:t>
            </a:r>
            <a:r>
              <a:rPr lang="ar-EG" altLang="en-US" sz="1400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en-US" altLang="en-US" sz="1400" dirty="0">
                <a:solidFill>
                  <a:schemeClr val="accent6">
                    <a:lumMod val="75000"/>
                  </a:schemeClr>
                </a:solidFill>
              </a:rPr>
              <a:t>.Word</a:t>
            </a:r>
            <a:endParaRPr lang="ar-SA" altLang="en-US" sz="1400" dirty="0">
              <a:solidFill>
                <a:schemeClr val="accent6">
                  <a:lumMod val="75000"/>
                </a:schemeClr>
              </a:solidFill>
            </a:endParaRPr>
          </a:p>
          <a:p>
            <a:pPr algn="r" rtl="1"/>
            <a:r>
              <a:rPr lang="ar-SA" altLang="en-US" sz="1400" dirty="0">
                <a:solidFill>
                  <a:schemeClr val="accent6">
                    <a:lumMod val="75000"/>
                  </a:schemeClr>
                </a:solidFill>
              </a:rPr>
              <a:t>-استخدام المعالج لإنشاء مستند</a:t>
            </a:r>
            <a:r>
              <a:rPr lang="ar-EG" altLang="en-US" sz="1400" dirty="0">
                <a:solidFill>
                  <a:schemeClr val="accent6">
                    <a:lumMod val="75000"/>
                  </a:schemeClr>
                </a:solidFill>
              </a:rPr>
              <a:t>.</a:t>
            </a:r>
            <a:endParaRPr lang="ar-SA" altLang="en-US" sz="1400" dirty="0">
              <a:solidFill>
                <a:schemeClr val="accent6">
                  <a:lumMod val="75000"/>
                </a:schemeClr>
              </a:solidFill>
            </a:endParaRPr>
          </a:p>
          <a:p>
            <a:pPr algn="r" rtl="1"/>
            <a:r>
              <a:rPr lang="ar-SA" altLang="en-US" sz="1400" dirty="0">
                <a:solidFill>
                  <a:schemeClr val="accent6">
                    <a:lumMod val="75000"/>
                  </a:schemeClr>
                </a:solidFill>
              </a:rPr>
              <a:t>-إدراج صور من ملفات</a:t>
            </a:r>
            <a:r>
              <a:rPr lang="ar-EG" altLang="en-US" sz="1400" dirty="0">
                <a:solidFill>
                  <a:schemeClr val="accent6">
                    <a:lumMod val="75000"/>
                  </a:schemeClr>
                </a:solidFill>
              </a:rPr>
              <a:t>.</a:t>
            </a:r>
            <a:endParaRPr lang="ar-SA" altLang="en-US" sz="1400" dirty="0">
              <a:solidFill>
                <a:schemeClr val="accent6">
                  <a:lumMod val="75000"/>
                </a:schemeClr>
              </a:solidFill>
            </a:endParaRPr>
          </a:p>
          <a:p>
            <a:pPr algn="r" rtl="1"/>
            <a:r>
              <a:rPr lang="ar-SA" altLang="en-US" sz="1400" dirty="0">
                <a:solidFill>
                  <a:schemeClr val="accent6">
                    <a:lumMod val="75000"/>
                  </a:schemeClr>
                </a:solidFill>
              </a:rPr>
              <a:t>-تغيير حجم صورة</a:t>
            </a:r>
            <a:r>
              <a:rPr lang="ar-EG" altLang="en-US" sz="1400" dirty="0">
                <a:solidFill>
                  <a:schemeClr val="accent6">
                    <a:lumMod val="75000"/>
                  </a:schemeClr>
                </a:solidFill>
              </a:rPr>
              <a:t>.</a:t>
            </a:r>
            <a:endParaRPr lang="ar-SA" altLang="en-US" sz="1400" dirty="0">
              <a:solidFill>
                <a:schemeClr val="accent6">
                  <a:lumMod val="75000"/>
                </a:schemeClr>
              </a:solidFill>
            </a:endParaRPr>
          </a:p>
          <a:p>
            <a:pPr algn="r" rtl="1"/>
            <a:r>
              <a:rPr lang="ar-SA" altLang="en-US" sz="1400" dirty="0">
                <a:solidFill>
                  <a:schemeClr val="accent6">
                    <a:lumMod val="75000"/>
                  </a:schemeClr>
                </a:solidFill>
              </a:rPr>
              <a:t>-إرسال</a:t>
            </a:r>
            <a:r>
              <a:rPr lang="ar-SA" altLang="en-US" sz="1400" dirty="0">
                <a:solidFill>
                  <a:schemeClr val="accent6">
                    <a:lumMod val="75000"/>
                  </a:schemeClr>
                </a:solidFill>
                <a:cs typeface="Times New Roman (Arabic)" charset="-78"/>
              </a:rPr>
              <a:t> </a:t>
            </a:r>
            <a:r>
              <a:rPr lang="ar-SA" altLang="en-US" sz="1400" dirty="0">
                <a:solidFill>
                  <a:schemeClr val="accent6">
                    <a:lumMod val="75000"/>
                  </a:schemeClr>
                </a:solidFill>
              </a:rPr>
              <a:t>مستند</a:t>
            </a:r>
            <a:r>
              <a:rPr lang="ar-SA" altLang="en-US" sz="1400" dirty="0">
                <a:solidFill>
                  <a:schemeClr val="accent6">
                    <a:lumMod val="75000"/>
                  </a:schemeClr>
                </a:solidFill>
                <a:cs typeface="Times New Roman (Arabic)" charset="-78"/>
              </a:rPr>
              <a:t> </a:t>
            </a:r>
            <a:r>
              <a:rPr lang="ar-SA" altLang="en-US" sz="1400" dirty="0">
                <a:solidFill>
                  <a:schemeClr val="accent6">
                    <a:lumMod val="75000"/>
                  </a:schemeClr>
                </a:solidFill>
              </a:rPr>
              <a:t>كمرفق</a:t>
            </a:r>
            <a:r>
              <a:rPr lang="ar-SA" altLang="en-US" sz="1400" dirty="0">
                <a:solidFill>
                  <a:schemeClr val="accent6">
                    <a:lumMod val="75000"/>
                  </a:schemeClr>
                </a:solidFill>
                <a:cs typeface="Times New Roman (Arabic)" charset="-78"/>
              </a:rPr>
              <a:t> </a:t>
            </a:r>
            <a:r>
              <a:rPr lang="ar-SA" altLang="en-US" sz="1400" dirty="0">
                <a:solidFill>
                  <a:schemeClr val="accent6">
                    <a:lumMod val="75000"/>
                  </a:schemeClr>
                </a:solidFill>
              </a:rPr>
              <a:t>برسالة</a:t>
            </a:r>
            <a:r>
              <a:rPr lang="ar-SA" altLang="en-US" sz="1400" dirty="0">
                <a:solidFill>
                  <a:schemeClr val="accent6">
                    <a:lumMod val="75000"/>
                  </a:schemeClr>
                </a:solidFill>
                <a:cs typeface="Times New Roman (Arabic)" charset="-78"/>
              </a:rPr>
              <a:t> </a:t>
            </a:r>
            <a:r>
              <a:rPr lang="ar-SA" altLang="en-US" sz="1400" dirty="0">
                <a:solidFill>
                  <a:schemeClr val="accent6">
                    <a:lumMod val="75000"/>
                  </a:schemeClr>
                </a:solidFill>
              </a:rPr>
              <a:t>بريد</a:t>
            </a:r>
            <a:r>
              <a:rPr lang="ar-SA" altLang="en-US" sz="1400" dirty="0">
                <a:solidFill>
                  <a:schemeClr val="accent6">
                    <a:lumMod val="75000"/>
                  </a:schemeClr>
                </a:solidFill>
                <a:cs typeface="Times New Roman (Arabic)" charset="-78"/>
              </a:rPr>
              <a:t> </a:t>
            </a:r>
            <a:r>
              <a:rPr lang="ar-SA" altLang="en-US" sz="1400" dirty="0">
                <a:solidFill>
                  <a:schemeClr val="accent6">
                    <a:lumMod val="75000"/>
                  </a:schemeClr>
                </a:solidFill>
              </a:rPr>
              <a:t>إلكتروني</a:t>
            </a:r>
            <a:r>
              <a:rPr lang="ar-EG" altLang="en-US" sz="1400" dirty="0">
                <a:solidFill>
                  <a:schemeClr val="accent6">
                    <a:lumMod val="75000"/>
                  </a:schemeClr>
                </a:solidFill>
              </a:rPr>
              <a:t>.</a:t>
            </a:r>
            <a:endParaRPr lang="ar-SA" altLang="en-US" sz="1400" dirty="0">
              <a:solidFill>
                <a:schemeClr val="accent6">
                  <a:lumMod val="75000"/>
                </a:schemeClr>
              </a:solidFill>
            </a:endParaRPr>
          </a:p>
          <a:p>
            <a:pPr algn="r" rtl="1"/>
            <a:r>
              <a:rPr lang="ar-SA" altLang="en-US" sz="1400" dirty="0">
                <a:solidFill>
                  <a:schemeClr val="accent6">
                    <a:lumMod val="75000"/>
                  </a:schemeClr>
                </a:solidFill>
              </a:rPr>
              <a:t>-حفظ مستند</a:t>
            </a:r>
            <a:r>
              <a:rPr lang="en-US" altLang="en-US" sz="1400" dirty="0">
                <a:solidFill>
                  <a:schemeClr val="accent6">
                    <a:lumMod val="75000"/>
                  </a:schemeClr>
                </a:solidFill>
              </a:rPr>
              <a:t> Word </a:t>
            </a:r>
            <a:r>
              <a:rPr lang="ar-SA" altLang="en-US" sz="1400" dirty="0">
                <a:solidFill>
                  <a:schemeClr val="accent6">
                    <a:lumMod val="75000"/>
                  </a:schemeClr>
                </a:solidFill>
              </a:rPr>
              <a:t>كصفحة ويب.</a:t>
            </a:r>
          </a:p>
          <a:p>
            <a:pPr algn="r" rtl="1"/>
            <a:r>
              <a:rPr lang="ar-SA" altLang="en-US" sz="1400" dirty="0">
                <a:solidFill>
                  <a:schemeClr val="accent6">
                    <a:lumMod val="75000"/>
                  </a:schemeClr>
                </a:solidFill>
              </a:rPr>
              <a:t>-استخدام شريط الأدوات </a:t>
            </a:r>
            <a:r>
              <a:rPr lang="ar-EG" altLang="en-US" sz="1400" dirty="0">
                <a:solidFill>
                  <a:schemeClr val="accent6">
                    <a:lumMod val="75000"/>
                  </a:schemeClr>
                </a:solidFill>
              </a:rPr>
              <a:t>"</a:t>
            </a:r>
            <a:r>
              <a:rPr lang="ar-SA" altLang="en-US" sz="1400" dirty="0">
                <a:solidFill>
                  <a:schemeClr val="accent6">
                    <a:lumMod val="75000"/>
                  </a:schemeClr>
                </a:solidFill>
              </a:rPr>
              <a:t>تنسيق</a:t>
            </a:r>
            <a:r>
              <a:rPr lang="ar-EG" altLang="en-US" sz="1400" dirty="0">
                <a:solidFill>
                  <a:schemeClr val="accent6">
                    <a:lumMod val="75000"/>
                  </a:schemeClr>
                </a:solidFill>
              </a:rPr>
              <a:t>"</a:t>
            </a:r>
            <a:r>
              <a:rPr lang="ar-SA" altLang="en-US" sz="1400" dirty="0">
                <a:solidFill>
                  <a:schemeClr val="accent6">
                    <a:lumMod val="75000"/>
                  </a:schemeClr>
                </a:solidFill>
              </a:rPr>
              <a:t> لتنسيق نص</a:t>
            </a:r>
            <a:r>
              <a:rPr lang="ar-EG" altLang="en-US" sz="1400" dirty="0">
                <a:solidFill>
                  <a:schemeClr val="accent6">
                    <a:lumMod val="75000"/>
                  </a:schemeClr>
                </a:solidFill>
              </a:rPr>
              <a:t>.</a:t>
            </a:r>
            <a:endParaRPr lang="en-US" altLang="en-US" sz="1400" dirty="0">
              <a:solidFill>
                <a:schemeClr val="accent6">
                  <a:lumMod val="75000"/>
                </a:schemeClr>
              </a:solidFill>
            </a:endParaRPr>
          </a:p>
          <a:p>
            <a:pPr algn="r" rtl="1"/>
            <a:r>
              <a:rPr lang="ar-SA" altLang="en-US" sz="1400" dirty="0">
                <a:solidFill>
                  <a:schemeClr val="accent6">
                    <a:lumMod val="75000"/>
                  </a:schemeClr>
                </a:solidFill>
              </a:rPr>
              <a:t>-إنشاء الأعمدة</a:t>
            </a:r>
            <a:r>
              <a:rPr lang="ar-EG" altLang="en-US" sz="1400" dirty="0">
                <a:solidFill>
                  <a:schemeClr val="accent6">
                    <a:lumMod val="75000"/>
                  </a:schemeClr>
                </a:solidFill>
              </a:rPr>
              <a:t>.</a:t>
            </a:r>
            <a:endParaRPr lang="ar-SA" altLang="en-US" sz="1400" dirty="0">
              <a:solidFill>
                <a:schemeClr val="accent6">
                  <a:lumMod val="75000"/>
                </a:schemeClr>
              </a:solidFill>
            </a:endParaRPr>
          </a:p>
          <a:p>
            <a:pPr algn="r" rtl="1"/>
            <a:r>
              <a:rPr lang="ar-SA" altLang="en-US" sz="1400" dirty="0">
                <a:solidFill>
                  <a:schemeClr val="accent6">
                    <a:lumMod val="75000"/>
                  </a:schemeClr>
                </a:solidFill>
              </a:rPr>
              <a:t>-إدراج فاصل أعمدة</a:t>
            </a:r>
            <a:r>
              <a:rPr lang="ar-EG" altLang="en-US" sz="1400" dirty="0">
                <a:solidFill>
                  <a:schemeClr val="accent6">
                    <a:lumMod val="75000"/>
                  </a:schemeClr>
                </a:solidFill>
              </a:rPr>
              <a:t>.</a:t>
            </a:r>
            <a:endParaRPr lang="en-US" altLang="en-US" sz="1400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7" name="Content Placeholder 8"/>
          <p:cNvPicPr>
            <a:picLocks noGrp="1"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8526" y="2119400"/>
            <a:ext cx="3506830" cy="20347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19905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1901975" y="317705"/>
            <a:ext cx="9276887" cy="1360190"/>
          </a:xfrm>
        </p:spPr>
        <p:txBody>
          <a:bodyPr>
            <a:normAutofit/>
          </a:bodyPr>
          <a:lstStyle/>
          <a:p>
            <a:pPr algn="r" rtl="1"/>
            <a:r>
              <a:rPr lang="ar-SA" altLang="en-US" sz="3200" dirty="0">
                <a:solidFill>
                  <a:schemeClr val="accent6">
                    <a:lumMod val="75000"/>
                  </a:schemeClr>
                </a:solidFill>
                <a:cs typeface="+mn-cs"/>
              </a:rPr>
              <a:t>استخدام قالب</a:t>
            </a:r>
            <a:r>
              <a:rPr lang="ar-EG" altLang="en-US" sz="3200" dirty="0">
                <a:solidFill>
                  <a:schemeClr val="accent6">
                    <a:lumMod val="75000"/>
                  </a:schemeClr>
                </a:solidFill>
                <a:cs typeface="+mn-cs"/>
              </a:rPr>
              <a:t> </a:t>
            </a:r>
            <a:r>
              <a:rPr lang="en-US" altLang="en-US" sz="3200" dirty="0">
                <a:solidFill>
                  <a:schemeClr val="accent6">
                    <a:lumMod val="75000"/>
                  </a:schemeClr>
                </a:solidFill>
                <a:cs typeface="+mn-cs"/>
              </a:rPr>
              <a:t>Word</a:t>
            </a:r>
            <a:r>
              <a:rPr lang="ar-SA" altLang="en-US" sz="3200" dirty="0">
                <a:solidFill>
                  <a:schemeClr val="accent6">
                    <a:lumMod val="75000"/>
                  </a:schemeClr>
                </a:solidFill>
                <a:cs typeface="+mn-cs"/>
              </a:rPr>
              <a:t>:</a:t>
            </a:r>
            <a:endParaRPr lang="en-US" sz="3200" dirty="0">
              <a:solidFill>
                <a:schemeClr val="accent6">
                  <a:lumMod val="75000"/>
                </a:schemeClr>
              </a:solidFill>
              <a:cs typeface="+mn-cs"/>
            </a:endParaRPr>
          </a:p>
        </p:txBody>
      </p:sp>
      <p:sp>
        <p:nvSpPr>
          <p:cNvPr id="8" name="Line 16"/>
          <p:cNvSpPr>
            <a:spLocks noChangeShapeType="1"/>
          </p:cNvSpPr>
          <p:nvPr/>
        </p:nvSpPr>
        <p:spPr bwMode="gray">
          <a:xfrm>
            <a:off x="121920" y="1883322"/>
            <a:ext cx="3962400" cy="1587"/>
          </a:xfrm>
          <a:prstGeom prst="line">
            <a:avLst/>
          </a:prstGeom>
          <a:noFill/>
          <a:ln w="19050">
            <a:solidFill>
              <a:srgbClr val="00B050"/>
            </a:solidFill>
            <a:round/>
            <a:headEnd/>
            <a:tailEnd/>
          </a:ln>
          <a:effectLst/>
        </p:spPr>
        <p:txBody>
          <a:bodyPr wrap="none" lIns="90000" tIns="46800" anchor="ctr"/>
          <a:lstStyle/>
          <a:p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7384869" y="2657940"/>
            <a:ext cx="379399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>
              <a:buFontTx/>
              <a:buNone/>
            </a:pPr>
            <a:r>
              <a:rPr lang="ar-SA" altLang="en-US" b="1" dirty="0">
                <a:solidFill>
                  <a:schemeClr val="accent6">
                    <a:lumMod val="75000"/>
                  </a:schemeClr>
                </a:solidFill>
              </a:rPr>
              <a:t>لاستخدام قالب آخر غير القالب</a:t>
            </a:r>
            <a:r>
              <a:rPr lang="ar-EG" altLang="en-US" b="1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en-US" altLang="en-US" b="1" dirty="0">
                <a:solidFill>
                  <a:schemeClr val="accent6">
                    <a:lumMod val="75000"/>
                  </a:schemeClr>
                </a:solidFill>
              </a:rPr>
              <a:t>Normal</a:t>
            </a:r>
            <a:endParaRPr lang="ar-SA" altLang="en-US" b="1" dirty="0">
              <a:solidFill>
                <a:schemeClr val="accent6">
                  <a:lumMod val="75000"/>
                </a:schemeClr>
              </a:solidFill>
            </a:endParaRPr>
          </a:p>
          <a:p>
            <a:pPr algn="r" rtl="1">
              <a:buFontTx/>
              <a:buNone/>
            </a:pPr>
            <a:r>
              <a:rPr lang="ar-SA" altLang="en-US" b="1" dirty="0">
                <a:solidFill>
                  <a:schemeClr val="accent6">
                    <a:lumMod val="75000"/>
                  </a:schemeClr>
                </a:solidFill>
              </a:rPr>
              <a:t>1-</a:t>
            </a:r>
            <a:r>
              <a:rPr lang="ar-SA" altLang="en-US" dirty="0">
                <a:solidFill>
                  <a:schemeClr val="accent6">
                    <a:lumMod val="75000"/>
                  </a:schemeClr>
                </a:solidFill>
              </a:rPr>
              <a:t>انقر فوق أحد الخيارات الموجودة في المقطع "جديد من قالب" بجزء المهام لـ "مستند جديد</a:t>
            </a:r>
            <a:r>
              <a:rPr lang="ar-EG" altLang="en-US" dirty="0">
                <a:solidFill>
                  <a:schemeClr val="accent6">
                    <a:lumMod val="75000"/>
                  </a:schemeClr>
                </a:solidFill>
              </a:rPr>
              <a:t>".</a:t>
            </a:r>
            <a:endParaRPr lang="ar-SA" altLang="en-US" dirty="0">
              <a:solidFill>
                <a:schemeClr val="accent6">
                  <a:lumMod val="75000"/>
                </a:schemeClr>
              </a:solidFill>
            </a:endParaRPr>
          </a:p>
          <a:p>
            <a:pPr algn="r" rtl="1">
              <a:buFontTx/>
              <a:buNone/>
            </a:pPr>
            <a:r>
              <a:rPr lang="ar-SA" altLang="en-US" dirty="0">
                <a:solidFill>
                  <a:schemeClr val="accent6">
                    <a:lumMod val="75000"/>
                  </a:schemeClr>
                </a:solidFill>
              </a:rPr>
              <a:t>2-تنقل إلى الفئة المطلوبة من القوالب أو ابحث عن القالب المطلوب</a:t>
            </a:r>
            <a:r>
              <a:rPr lang="ar-EG" altLang="en-US" dirty="0">
                <a:solidFill>
                  <a:schemeClr val="accent6">
                    <a:lumMod val="75000"/>
                  </a:schemeClr>
                </a:solidFill>
              </a:rPr>
              <a:t>.</a:t>
            </a:r>
            <a:endParaRPr lang="ar-SA" altLang="en-US" dirty="0">
              <a:solidFill>
                <a:schemeClr val="accent6">
                  <a:lumMod val="75000"/>
                </a:schemeClr>
              </a:solidFill>
            </a:endParaRPr>
          </a:p>
          <a:p>
            <a:pPr algn="r" rtl="1">
              <a:buFontTx/>
              <a:buNone/>
            </a:pPr>
            <a:r>
              <a:rPr lang="ar-SA" altLang="en-US" dirty="0">
                <a:solidFill>
                  <a:schemeClr val="accent6">
                    <a:lumMod val="75000"/>
                  </a:schemeClr>
                </a:solidFill>
              </a:rPr>
              <a:t>3-انقر نقرًا مزدوجًا فوق رمز القالب المطلوب</a:t>
            </a:r>
            <a:r>
              <a:rPr lang="ar-EG" altLang="en-US" dirty="0">
                <a:solidFill>
                  <a:schemeClr val="accent6">
                    <a:lumMod val="75000"/>
                  </a:schemeClr>
                </a:solidFill>
              </a:rPr>
              <a:t>.</a:t>
            </a:r>
            <a:endParaRPr lang="ar-SA" altLang="en-US" dirty="0">
              <a:solidFill>
                <a:schemeClr val="accent6">
                  <a:lumMod val="75000"/>
                </a:schemeClr>
              </a:solidFill>
            </a:endParaRPr>
          </a:p>
          <a:p>
            <a:pPr algn="r" rtl="1">
              <a:buFontTx/>
              <a:buNone/>
            </a:pPr>
            <a:r>
              <a:rPr lang="ar-SA" altLang="en-US" dirty="0">
                <a:solidFill>
                  <a:schemeClr val="accent6">
                    <a:lumMod val="75000"/>
                  </a:schemeClr>
                </a:solidFill>
              </a:rPr>
              <a:t>4-قم بتحديث المستند كما هو مطلوب ثم </a:t>
            </a:r>
            <a:r>
              <a:rPr lang="en-US" altLang="en-US" dirty="0">
                <a:solidFill>
                  <a:schemeClr val="accent6">
                    <a:lumMod val="75000"/>
                  </a:schemeClr>
                </a:solidFill>
              </a:rPr>
              <a:t/>
            </a:r>
            <a:br>
              <a:rPr lang="en-US" altLang="en-US" dirty="0">
                <a:solidFill>
                  <a:schemeClr val="accent6">
                    <a:lumMod val="75000"/>
                  </a:schemeClr>
                </a:solidFill>
              </a:rPr>
            </a:br>
            <a:r>
              <a:rPr lang="ar-SA" altLang="en-US" dirty="0">
                <a:solidFill>
                  <a:schemeClr val="accent6">
                    <a:lumMod val="75000"/>
                  </a:schemeClr>
                </a:solidFill>
              </a:rPr>
              <a:t>5-قم بحفظ الملف</a:t>
            </a:r>
            <a:r>
              <a:rPr lang="ar-EG" altLang="en-US" dirty="0">
                <a:solidFill>
                  <a:schemeClr val="accent6">
                    <a:lumMod val="75000"/>
                  </a:schemeClr>
                </a:solidFill>
              </a:rPr>
              <a:t>.</a:t>
            </a:r>
            <a:endParaRPr lang="en-US" altLang="en-US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920" y="2278904"/>
            <a:ext cx="7053943" cy="34492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06179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1901975" y="317705"/>
            <a:ext cx="9276887" cy="1360190"/>
          </a:xfrm>
        </p:spPr>
        <p:txBody>
          <a:bodyPr>
            <a:normAutofit/>
          </a:bodyPr>
          <a:lstStyle/>
          <a:p>
            <a:pPr algn="r" rtl="1"/>
            <a:r>
              <a:rPr lang="ar-SA" altLang="en-US" sz="3200" dirty="0">
                <a:solidFill>
                  <a:schemeClr val="accent6">
                    <a:lumMod val="75000"/>
                  </a:schemeClr>
                </a:solidFill>
              </a:rPr>
              <a:t>استخدام المعالج لإنشاء مستند:</a:t>
            </a:r>
            <a:endParaRPr lang="en-US" altLang="en-US" sz="32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8" name="Line 16"/>
          <p:cNvSpPr>
            <a:spLocks noChangeShapeType="1"/>
          </p:cNvSpPr>
          <p:nvPr/>
        </p:nvSpPr>
        <p:spPr bwMode="gray">
          <a:xfrm>
            <a:off x="121920" y="1883322"/>
            <a:ext cx="3962400" cy="1587"/>
          </a:xfrm>
          <a:prstGeom prst="line">
            <a:avLst/>
          </a:prstGeom>
          <a:noFill/>
          <a:ln w="19050">
            <a:solidFill>
              <a:srgbClr val="00B050"/>
            </a:solidFill>
            <a:round/>
            <a:headEnd/>
            <a:tailEnd/>
          </a:ln>
          <a:effectLst/>
        </p:spPr>
        <p:txBody>
          <a:bodyPr wrap="none" lIns="90000" tIns="46800" anchor="ctr"/>
          <a:lstStyle/>
          <a:p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121920" y="2657940"/>
            <a:ext cx="11056942" cy="28069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80000"/>
              </a:lnSpc>
              <a:buFontTx/>
              <a:buNone/>
            </a:pPr>
            <a:r>
              <a:rPr lang="ar-SA" altLang="en-US" b="1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</a:rPr>
              <a:t>لاستخدام</a:t>
            </a:r>
            <a:r>
              <a:rPr lang="ar-SA" altLang="en-US" b="1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ar-SA" altLang="en-US" b="1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</a:rPr>
              <a:t>معالج:</a:t>
            </a:r>
            <a:endParaRPr lang="en-US" altLang="en-US" b="1" dirty="0">
              <a:solidFill>
                <a:schemeClr val="accent6">
                  <a:lumMod val="75000"/>
                </a:schemeClr>
              </a:solidFill>
            </a:endParaRPr>
          </a:p>
          <a:p>
            <a:pPr lvl="1" algn="r"/>
            <a:r>
              <a:rPr lang="ar-SA" altLang="en-US" dirty="0">
                <a:solidFill>
                  <a:schemeClr val="accent6">
                    <a:lumMod val="75000"/>
                  </a:schemeClr>
                </a:solidFill>
              </a:rPr>
              <a:t>1-من القائمة "ملف" انقر فوق "جديد</a:t>
            </a:r>
            <a:r>
              <a:rPr lang="ar-EG" altLang="en-US" dirty="0">
                <a:solidFill>
                  <a:schemeClr val="accent6">
                    <a:lumMod val="75000"/>
                  </a:schemeClr>
                </a:solidFill>
              </a:rPr>
              <a:t>...".</a:t>
            </a:r>
            <a:endParaRPr lang="en-US" altLang="en-US" dirty="0">
              <a:solidFill>
                <a:schemeClr val="accent6">
                  <a:lumMod val="75000"/>
                </a:schemeClr>
              </a:solidFill>
            </a:endParaRPr>
          </a:p>
          <a:p>
            <a:pPr lvl="1" algn="r"/>
            <a:r>
              <a:rPr lang="ar-SA" altLang="en-US" dirty="0">
                <a:solidFill>
                  <a:schemeClr val="accent6">
                    <a:lumMod val="75000"/>
                  </a:schemeClr>
                </a:solidFill>
              </a:rPr>
              <a:t>2-انقر فوق "قوالب عامة" في المقطع "جديد من قالب" من جزء المهام "مستند جديد</a:t>
            </a:r>
            <a:r>
              <a:rPr lang="ar-EG" altLang="en-US" dirty="0">
                <a:solidFill>
                  <a:schemeClr val="accent6">
                    <a:lumMod val="75000"/>
                  </a:schemeClr>
                </a:solidFill>
              </a:rPr>
              <a:t>".</a:t>
            </a:r>
            <a:endParaRPr lang="en-US" altLang="en-US" dirty="0">
              <a:solidFill>
                <a:schemeClr val="accent6">
                  <a:lumMod val="75000"/>
                </a:schemeClr>
              </a:solidFill>
            </a:endParaRPr>
          </a:p>
          <a:p>
            <a:pPr lvl="1" algn="r"/>
            <a:r>
              <a:rPr lang="ar-SA" altLang="en-US" dirty="0">
                <a:solidFill>
                  <a:schemeClr val="accent6">
                    <a:lumMod val="75000"/>
                  </a:schemeClr>
                </a:solidFill>
              </a:rPr>
              <a:t>3-انقر فوق علامة تبويب الفئة المطلوبة</a:t>
            </a:r>
            <a:r>
              <a:rPr lang="ar-EG" altLang="en-US" dirty="0">
                <a:solidFill>
                  <a:schemeClr val="accent6">
                    <a:lumMod val="75000"/>
                  </a:schemeClr>
                </a:solidFill>
              </a:rPr>
              <a:t>.</a:t>
            </a:r>
            <a:endParaRPr lang="en-US" altLang="en-US" dirty="0">
              <a:solidFill>
                <a:schemeClr val="accent6">
                  <a:lumMod val="75000"/>
                </a:schemeClr>
              </a:solidFill>
            </a:endParaRPr>
          </a:p>
          <a:p>
            <a:pPr lvl="1" algn="r"/>
            <a:r>
              <a:rPr lang="ar-SA" altLang="en-US" dirty="0">
                <a:solidFill>
                  <a:schemeClr val="accent6">
                    <a:lumMod val="75000"/>
                  </a:schemeClr>
                </a:solidFill>
              </a:rPr>
              <a:t>4-انقر نقرًا مزدوجًا فوق رمز المعالج المطلوب استخدامه</a:t>
            </a:r>
            <a:r>
              <a:rPr lang="ar-EG" altLang="en-US" dirty="0">
                <a:solidFill>
                  <a:schemeClr val="accent6">
                    <a:lumMod val="75000"/>
                  </a:schemeClr>
                </a:solidFill>
              </a:rPr>
              <a:t>.</a:t>
            </a:r>
            <a:endParaRPr lang="ar-SA" altLang="en-US" dirty="0">
              <a:solidFill>
                <a:schemeClr val="accent6">
                  <a:lumMod val="75000"/>
                </a:schemeClr>
              </a:solidFill>
            </a:endParaRPr>
          </a:p>
          <a:p>
            <a:pPr lvl="1" algn="r"/>
            <a:r>
              <a:rPr lang="ar-SA" altLang="en-US" dirty="0">
                <a:solidFill>
                  <a:schemeClr val="accent6">
                    <a:lumMod val="75000"/>
                  </a:schemeClr>
                </a:solidFill>
              </a:rPr>
              <a:t>5-اتبع المطالبات التي تظهر على الشاشة مع النقر فوق "التالي" للانتقال من مربع حوار إلى الذي يليه</a:t>
            </a:r>
            <a:endParaRPr lang="en-US" altLang="en-US" dirty="0">
              <a:solidFill>
                <a:schemeClr val="accent6">
                  <a:lumMod val="75000"/>
                </a:schemeClr>
              </a:solidFill>
            </a:endParaRPr>
          </a:p>
          <a:p>
            <a:pPr lvl="1" algn="r">
              <a:buFontTx/>
              <a:buNone/>
            </a:pPr>
            <a:r>
              <a:rPr lang="en-US" altLang="en-US" dirty="0">
                <a:solidFill>
                  <a:schemeClr val="accent6">
                    <a:lumMod val="75000"/>
                  </a:schemeClr>
                </a:solidFill>
              </a:rPr>
              <a:t>	</a:t>
            </a:r>
            <a:r>
              <a:rPr lang="ar-SA" altLang="en-US" i="1" dirty="0">
                <a:solidFill>
                  <a:schemeClr val="accent6">
                    <a:lumMod val="75000"/>
                  </a:schemeClr>
                </a:solidFill>
              </a:rPr>
              <a:t>أو</a:t>
            </a:r>
            <a:endParaRPr lang="en-US" altLang="en-US" i="1" dirty="0">
              <a:solidFill>
                <a:schemeClr val="accent6">
                  <a:lumMod val="75000"/>
                </a:schemeClr>
              </a:solidFill>
            </a:endParaRPr>
          </a:p>
          <a:p>
            <a:pPr lvl="1" algn="r"/>
            <a:r>
              <a:rPr lang="ar-SA" altLang="en-US" dirty="0">
                <a:solidFill>
                  <a:schemeClr val="accent6">
                    <a:lumMod val="75000"/>
                  </a:schemeClr>
                </a:solidFill>
              </a:rPr>
              <a:t>1-انقر فوق التخطيط الانسيابي على الجانب الأيسر من مربع الحوار لتخطي خطوة معينة</a:t>
            </a:r>
            <a:r>
              <a:rPr lang="ar-EG" altLang="en-US" dirty="0">
                <a:solidFill>
                  <a:schemeClr val="accent6">
                    <a:lumMod val="75000"/>
                  </a:schemeClr>
                </a:solidFill>
              </a:rPr>
              <a:t>.</a:t>
            </a:r>
            <a:endParaRPr lang="en-US" altLang="en-US" dirty="0">
              <a:solidFill>
                <a:schemeClr val="accent6">
                  <a:lumMod val="75000"/>
                </a:schemeClr>
              </a:solidFill>
            </a:endParaRPr>
          </a:p>
          <a:p>
            <a:pPr lvl="1" algn="r"/>
            <a:r>
              <a:rPr lang="ar-SA" altLang="en-US" dirty="0">
                <a:solidFill>
                  <a:schemeClr val="accent6">
                    <a:lumMod val="75000"/>
                  </a:schemeClr>
                </a:solidFill>
              </a:rPr>
              <a:t>2-انقر فوق الزر "الانتهاء</a:t>
            </a:r>
            <a:r>
              <a:rPr lang="ar-EG" altLang="en-US" dirty="0">
                <a:solidFill>
                  <a:schemeClr val="accent6">
                    <a:lumMod val="75000"/>
                  </a:schemeClr>
                </a:solidFill>
              </a:rPr>
              <a:t>".</a:t>
            </a:r>
            <a:endParaRPr lang="en-US" altLang="en-US" dirty="0">
              <a:solidFill>
                <a:schemeClr val="accent6">
                  <a:lumMod val="75000"/>
                </a:schemeClr>
              </a:solidFill>
            </a:endParaRPr>
          </a:p>
          <a:p>
            <a:pPr lvl="1" algn="r"/>
            <a:r>
              <a:rPr lang="ar-SA" altLang="en-US" dirty="0">
                <a:solidFill>
                  <a:schemeClr val="accent6">
                    <a:lumMod val="75000"/>
                  </a:schemeClr>
                </a:solidFill>
              </a:rPr>
              <a:t>3-قم بتعديل المستند كما هو مطلوب ثم قم بحفظه</a:t>
            </a:r>
            <a:r>
              <a:rPr lang="ar-EG" altLang="en-US" dirty="0">
                <a:solidFill>
                  <a:schemeClr val="accent6">
                    <a:lumMod val="75000"/>
                  </a:schemeClr>
                </a:solidFill>
              </a:rPr>
              <a:t>.</a:t>
            </a:r>
            <a:endParaRPr lang="en-US" altLang="en-US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6062" y="2045804"/>
            <a:ext cx="4275189" cy="16383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1920" y="3955983"/>
            <a:ext cx="3622307" cy="29020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51499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1901975" y="317705"/>
            <a:ext cx="9276887" cy="1360190"/>
          </a:xfrm>
        </p:spPr>
        <p:txBody>
          <a:bodyPr>
            <a:normAutofit/>
          </a:bodyPr>
          <a:lstStyle/>
          <a:p>
            <a:pPr algn="r" rtl="1"/>
            <a:r>
              <a:rPr lang="ar-SA" altLang="en-US" sz="3200" dirty="0">
                <a:solidFill>
                  <a:schemeClr val="accent6">
                    <a:lumMod val="75000"/>
                  </a:schemeClr>
                </a:solidFill>
                <a:cs typeface="+mn-cs"/>
              </a:rPr>
              <a:t>إدراج صور من ملفات:</a:t>
            </a:r>
            <a:endParaRPr lang="en-US" altLang="en-US" sz="3200" dirty="0">
              <a:solidFill>
                <a:schemeClr val="accent6">
                  <a:lumMod val="75000"/>
                </a:schemeClr>
              </a:solidFill>
              <a:cs typeface="+mn-cs"/>
            </a:endParaRPr>
          </a:p>
        </p:txBody>
      </p:sp>
      <p:sp>
        <p:nvSpPr>
          <p:cNvPr id="8" name="Line 16"/>
          <p:cNvSpPr>
            <a:spLocks noChangeShapeType="1"/>
          </p:cNvSpPr>
          <p:nvPr/>
        </p:nvSpPr>
        <p:spPr bwMode="gray">
          <a:xfrm>
            <a:off x="121920" y="1883322"/>
            <a:ext cx="3962400" cy="1587"/>
          </a:xfrm>
          <a:prstGeom prst="line">
            <a:avLst/>
          </a:prstGeom>
          <a:noFill/>
          <a:ln w="19050">
            <a:solidFill>
              <a:srgbClr val="00B050"/>
            </a:solidFill>
            <a:round/>
            <a:headEnd/>
            <a:tailEnd/>
          </a:ln>
          <a:effectLst/>
        </p:spPr>
        <p:txBody>
          <a:bodyPr wrap="none" lIns="90000" tIns="46800" anchor="ctr"/>
          <a:lstStyle/>
          <a:p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121920" y="2143540"/>
            <a:ext cx="1105694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buFontTx/>
              <a:buNone/>
            </a:pPr>
            <a:r>
              <a:rPr lang="ar-SA" altLang="en-US" b="1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</a:rPr>
              <a:t>لإدراج</a:t>
            </a:r>
            <a:r>
              <a:rPr lang="ar-SA" altLang="en-US" b="1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ar-SA" altLang="en-US" b="1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</a:rPr>
              <a:t>صورة</a:t>
            </a:r>
            <a:r>
              <a:rPr lang="ar-SA" altLang="en-US" b="1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ar-SA" altLang="en-US" b="1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</a:rPr>
              <a:t>في</a:t>
            </a:r>
            <a:r>
              <a:rPr lang="ar-SA" altLang="en-US" b="1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ar-SA" altLang="en-US" b="1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</a:rPr>
              <a:t>مستند:</a:t>
            </a:r>
            <a:endParaRPr lang="en-US" altLang="en-US" b="1" dirty="0">
              <a:solidFill>
                <a:schemeClr val="accent6">
                  <a:lumMod val="75000"/>
                </a:schemeClr>
              </a:solidFill>
            </a:endParaRPr>
          </a:p>
          <a:p>
            <a:pPr lvl="1" algn="r"/>
            <a:r>
              <a:rPr lang="ar-SA" altLang="en-US" dirty="0">
                <a:solidFill>
                  <a:schemeClr val="accent6">
                    <a:lumMod val="75000"/>
                  </a:schemeClr>
                </a:solidFill>
              </a:rPr>
              <a:t>1-انقر فوق الزر "عرض تخطيط الطباعة" على شريط المعلومات</a:t>
            </a:r>
            <a:r>
              <a:rPr lang="ar-EG" altLang="en-US" dirty="0">
                <a:solidFill>
                  <a:schemeClr val="accent6">
                    <a:lumMod val="75000"/>
                  </a:schemeClr>
                </a:solidFill>
              </a:rPr>
              <a:t>.</a:t>
            </a:r>
            <a:endParaRPr lang="en-US" altLang="en-US" dirty="0">
              <a:solidFill>
                <a:schemeClr val="accent6">
                  <a:lumMod val="75000"/>
                </a:schemeClr>
              </a:solidFill>
            </a:endParaRPr>
          </a:p>
          <a:p>
            <a:pPr lvl="1" algn="r"/>
            <a:r>
              <a:rPr lang="ar-SA" altLang="en-US" dirty="0">
                <a:solidFill>
                  <a:schemeClr val="accent6">
                    <a:lumMod val="75000"/>
                  </a:schemeClr>
                </a:solidFill>
              </a:rPr>
              <a:t>2-انقر لوضع نقطة الإدراج في المكان المطلوب إدراج الصورة فيه</a:t>
            </a:r>
            <a:r>
              <a:rPr lang="ar-EG" altLang="en-US" dirty="0">
                <a:solidFill>
                  <a:schemeClr val="accent6">
                    <a:lumMod val="75000"/>
                  </a:schemeClr>
                </a:solidFill>
              </a:rPr>
              <a:t>.</a:t>
            </a:r>
            <a:endParaRPr lang="en-US" altLang="en-US" dirty="0">
              <a:solidFill>
                <a:schemeClr val="accent6">
                  <a:lumMod val="75000"/>
                </a:schemeClr>
              </a:solidFill>
            </a:endParaRPr>
          </a:p>
          <a:p>
            <a:pPr lvl="1" algn="r"/>
            <a:r>
              <a:rPr lang="ar-SA" altLang="en-US" dirty="0">
                <a:solidFill>
                  <a:schemeClr val="accent6">
                    <a:lumMod val="75000"/>
                  </a:schemeClr>
                </a:solidFill>
              </a:rPr>
              <a:t>3-من القائمة "إدراج" قم بالإشارة إلى "صورة" ثم انقر فوق "من ملف</a:t>
            </a:r>
            <a:r>
              <a:rPr lang="ar-EG" altLang="en-US" dirty="0">
                <a:solidFill>
                  <a:schemeClr val="accent6">
                    <a:lumMod val="75000"/>
                  </a:schemeClr>
                </a:solidFill>
              </a:rPr>
              <a:t>...".</a:t>
            </a:r>
            <a:endParaRPr lang="en-US" altLang="en-US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8645"/>
          <a:stretch/>
        </p:blipFill>
        <p:spPr>
          <a:xfrm>
            <a:off x="60960" y="2090336"/>
            <a:ext cx="4868562" cy="206583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" y="3446583"/>
            <a:ext cx="6310300" cy="33568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03101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1901975" y="317705"/>
            <a:ext cx="9276887" cy="1360190"/>
          </a:xfrm>
        </p:spPr>
        <p:txBody>
          <a:bodyPr>
            <a:normAutofit/>
          </a:bodyPr>
          <a:lstStyle/>
          <a:p>
            <a:pPr algn="r" rtl="1"/>
            <a:r>
              <a:rPr lang="ar-SA" altLang="en-US" sz="3200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+mn-cs"/>
              </a:rPr>
              <a:t>تغيير</a:t>
            </a:r>
            <a:r>
              <a:rPr lang="ar-SA" altLang="en-US" sz="3200" dirty="0">
                <a:solidFill>
                  <a:schemeClr val="accent6">
                    <a:lumMod val="75000"/>
                  </a:schemeClr>
                </a:solidFill>
                <a:cs typeface="+mn-cs"/>
              </a:rPr>
              <a:t> </a:t>
            </a:r>
            <a:r>
              <a:rPr lang="ar-SA" altLang="en-US" sz="3200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+mn-cs"/>
              </a:rPr>
              <a:t>حجم</a:t>
            </a:r>
            <a:r>
              <a:rPr lang="ar-SA" altLang="en-US" sz="3200" dirty="0">
                <a:solidFill>
                  <a:schemeClr val="accent6">
                    <a:lumMod val="75000"/>
                  </a:schemeClr>
                </a:solidFill>
                <a:cs typeface="+mn-cs"/>
              </a:rPr>
              <a:t> ال</a:t>
            </a:r>
            <a:r>
              <a:rPr lang="ar-SA" altLang="en-US" sz="3200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+mn-cs"/>
              </a:rPr>
              <a:t>صورة:</a:t>
            </a:r>
            <a:endParaRPr lang="en-US" altLang="en-US" sz="3200" dirty="0">
              <a:solidFill>
                <a:schemeClr val="accent6">
                  <a:lumMod val="75000"/>
                </a:schemeClr>
              </a:solidFill>
              <a:cs typeface="+mn-cs"/>
            </a:endParaRPr>
          </a:p>
        </p:txBody>
      </p:sp>
      <p:sp>
        <p:nvSpPr>
          <p:cNvPr id="8" name="Line 16"/>
          <p:cNvSpPr>
            <a:spLocks noChangeShapeType="1"/>
          </p:cNvSpPr>
          <p:nvPr/>
        </p:nvSpPr>
        <p:spPr bwMode="gray">
          <a:xfrm>
            <a:off x="121920" y="1883322"/>
            <a:ext cx="3962400" cy="1587"/>
          </a:xfrm>
          <a:prstGeom prst="line">
            <a:avLst/>
          </a:prstGeom>
          <a:noFill/>
          <a:ln w="19050">
            <a:solidFill>
              <a:srgbClr val="00B050"/>
            </a:solidFill>
            <a:round/>
            <a:headEnd/>
            <a:tailEnd/>
          </a:ln>
          <a:effectLst/>
        </p:spPr>
        <p:txBody>
          <a:bodyPr wrap="none" lIns="90000" tIns="46800" anchor="ctr"/>
          <a:lstStyle/>
          <a:p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121920" y="2492477"/>
            <a:ext cx="11056942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buFontTx/>
              <a:buNone/>
            </a:pPr>
            <a:r>
              <a:rPr lang="ar-SA" altLang="en-US" b="1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</a:rPr>
              <a:t>لتغيير</a:t>
            </a:r>
            <a:r>
              <a:rPr lang="ar-SA" altLang="en-US" b="1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ar-SA" altLang="en-US" b="1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</a:rPr>
              <a:t>حجم</a:t>
            </a:r>
            <a:r>
              <a:rPr lang="ar-SA" altLang="en-US" b="1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ar-SA" altLang="en-US" b="1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</a:rPr>
              <a:t>صورة</a:t>
            </a:r>
            <a:r>
              <a:rPr lang="ar-SA" altLang="en-US" b="1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ar-SA" altLang="en-US" b="1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</a:rPr>
              <a:t>باستخدام</a:t>
            </a:r>
            <a:r>
              <a:rPr lang="ar-SA" altLang="en-US" b="1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ar-SA" altLang="en-US" b="1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</a:rPr>
              <a:t>مؤشرات</a:t>
            </a:r>
            <a:r>
              <a:rPr lang="ar-SA" altLang="en-US" b="1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ar-SA" altLang="en-US" b="1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</a:rPr>
              <a:t>تغيير</a:t>
            </a:r>
            <a:r>
              <a:rPr lang="ar-SA" altLang="en-US" b="1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ar-SA" altLang="en-US" b="1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</a:rPr>
              <a:t>أحجام</a:t>
            </a:r>
            <a:r>
              <a:rPr lang="ar-SA" altLang="en-US" b="1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ar-SA" altLang="en-US" b="1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</a:rPr>
              <a:t>الصور</a:t>
            </a:r>
            <a:r>
              <a:rPr lang="en-US" altLang="en-US" b="1" dirty="0">
                <a:solidFill>
                  <a:schemeClr val="accent6">
                    <a:lumMod val="75000"/>
                  </a:schemeClr>
                </a:solidFill>
              </a:rPr>
              <a:t> </a:t>
            </a:r>
          </a:p>
          <a:p>
            <a:pPr lvl="1" algn="r"/>
            <a:r>
              <a:rPr lang="ar-SA" altLang="en-US" sz="2400" dirty="0">
                <a:solidFill>
                  <a:schemeClr val="accent6">
                    <a:lumMod val="75000"/>
                  </a:schemeClr>
                </a:solidFill>
              </a:rPr>
              <a:t>1-حدد الصورة</a:t>
            </a:r>
            <a:r>
              <a:rPr lang="ar-EG" altLang="en-US" sz="2400" dirty="0">
                <a:solidFill>
                  <a:schemeClr val="accent6">
                    <a:lumMod val="75000"/>
                  </a:schemeClr>
                </a:solidFill>
              </a:rPr>
              <a:t>.</a:t>
            </a:r>
            <a:endParaRPr lang="en-US" altLang="en-US" sz="2400" dirty="0">
              <a:solidFill>
                <a:schemeClr val="accent6">
                  <a:lumMod val="75000"/>
                </a:schemeClr>
              </a:solidFill>
            </a:endParaRPr>
          </a:p>
          <a:p>
            <a:pPr lvl="1" algn="r"/>
            <a:r>
              <a:rPr lang="ar-SA" altLang="en-US" sz="2400" dirty="0">
                <a:solidFill>
                  <a:schemeClr val="accent6">
                    <a:lumMod val="75000"/>
                  </a:schemeClr>
                </a:solidFill>
              </a:rPr>
              <a:t>2-اسحب مؤشري تغيير الحجم الأيمن أو الأيسر ليتم تغيير العرض </a:t>
            </a:r>
            <a:r>
              <a:rPr lang="ar-SA" altLang="en-US" sz="2400" dirty="0" smtClean="0">
                <a:solidFill>
                  <a:schemeClr val="accent6">
                    <a:lumMod val="75000"/>
                  </a:schemeClr>
                </a:solidFill>
              </a:rPr>
              <a:t>الأفقي</a:t>
            </a:r>
            <a:endParaRPr lang="ar-JO" altLang="en-US" sz="2400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lvl="1" algn="r"/>
            <a:r>
              <a:rPr lang="ar-SA" altLang="en-US" sz="2400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ar-SA" altLang="en-US" sz="2400" dirty="0">
                <a:solidFill>
                  <a:schemeClr val="accent6">
                    <a:lumMod val="75000"/>
                  </a:schemeClr>
                </a:solidFill>
              </a:rPr>
              <a:t>للصورة</a:t>
            </a:r>
            <a:r>
              <a:rPr lang="ar-EG" altLang="en-US" sz="2400" dirty="0">
                <a:solidFill>
                  <a:schemeClr val="accent6">
                    <a:lumMod val="75000"/>
                  </a:schemeClr>
                </a:solidFill>
              </a:rPr>
              <a:t>.</a:t>
            </a:r>
            <a:endParaRPr lang="en-US" altLang="en-US" sz="2400" dirty="0">
              <a:solidFill>
                <a:schemeClr val="accent6">
                  <a:lumMod val="75000"/>
                </a:schemeClr>
              </a:solidFill>
            </a:endParaRPr>
          </a:p>
          <a:p>
            <a:pPr lvl="1" algn="r">
              <a:buFontTx/>
              <a:buNone/>
            </a:pPr>
            <a:r>
              <a:rPr lang="en-US" altLang="en-US" sz="2400" dirty="0">
                <a:solidFill>
                  <a:schemeClr val="accent6">
                    <a:lumMod val="75000"/>
                  </a:schemeClr>
                </a:solidFill>
              </a:rPr>
              <a:t>	</a:t>
            </a:r>
            <a:r>
              <a:rPr lang="ar-SA" altLang="en-US" sz="2400" i="1" dirty="0">
                <a:solidFill>
                  <a:schemeClr val="accent6">
                    <a:lumMod val="75000"/>
                  </a:schemeClr>
                </a:solidFill>
              </a:rPr>
              <a:t>أو</a:t>
            </a:r>
            <a:endParaRPr lang="en-US" altLang="en-US" sz="2400" i="1" dirty="0">
              <a:solidFill>
                <a:schemeClr val="accent6">
                  <a:lumMod val="75000"/>
                </a:schemeClr>
              </a:solidFill>
            </a:endParaRPr>
          </a:p>
          <a:p>
            <a:pPr lvl="1" algn="r"/>
            <a:r>
              <a:rPr lang="ar-SA" altLang="en-US" sz="2400" dirty="0">
                <a:solidFill>
                  <a:schemeClr val="accent6">
                    <a:lumMod val="75000"/>
                  </a:schemeClr>
                </a:solidFill>
              </a:rPr>
              <a:t>اسحب مؤشر تغيير الحجم العلوي أو السفلي ليتم تغيير </a:t>
            </a:r>
            <a:r>
              <a:rPr lang="ar-SA" altLang="en-US" sz="2400" dirty="0" smtClean="0">
                <a:solidFill>
                  <a:schemeClr val="accent6">
                    <a:lumMod val="75000"/>
                  </a:schemeClr>
                </a:solidFill>
              </a:rPr>
              <a:t>الارتفاع</a:t>
            </a:r>
            <a:endParaRPr lang="ar-JO" altLang="en-US" sz="2400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lvl="1" algn="r"/>
            <a:r>
              <a:rPr lang="ar-SA" altLang="en-US" sz="2400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ar-SA" altLang="en-US" sz="2400" dirty="0">
                <a:solidFill>
                  <a:schemeClr val="accent6">
                    <a:lumMod val="75000"/>
                  </a:schemeClr>
                </a:solidFill>
              </a:rPr>
              <a:t>العمودي للصورة</a:t>
            </a:r>
            <a:r>
              <a:rPr lang="ar-EG" altLang="en-US" sz="2400" dirty="0">
                <a:solidFill>
                  <a:schemeClr val="accent6">
                    <a:lumMod val="75000"/>
                  </a:schemeClr>
                </a:solidFill>
              </a:rPr>
              <a:t>.</a:t>
            </a:r>
            <a:endParaRPr lang="en-US" altLang="en-US" sz="2400" dirty="0">
              <a:solidFill>
                <a:schemeClr val="accent6">
                  <a:lumMod val="75000"/>
                </a:schemeClr>
              </a:solidFill>
            </a:endParaRPr>
          </a:p>
          <a:p>
            <a:pPr lvl="1" algn="r">
              <a:buFontTx/>
              <a:buNone/>
            </a:pPr>
            <a:r>
              <a:rPr lang="en-US" altLang="en-US" sz="2400" dirty="0">
                <a:solidFill>
                  <a:schemeClr val="accent6">
                    <a:lumMod val="75000"/>
                  </a:schemeClr>
                </a:solidFill>
              </a:rPr>
              <a:t>	</a:t>
            </a:r>
            <a:r>
              <a:rPr lang="ar-SA" altLang="en-US" sz="2400" i="1" dirty="0">
                <a:solidFill>
                  <a:schemeClr val="accent6">
                    <a:lumMod val="75000"/>
                  </a:schemeClr>
                </a:solidFill>
              </a:rPr>
              <a:t>أو</a:t>
            </a:r>
            <a:endParaRPr lang="en-US" altLang="en-US" sz="2400" i="1" dirty="0">
              <a:solidFill>
                <a:schemeClr val="accent6">
                  <a:lumMod val="75000"/>
                </a:schemeClr>
              </a:solidFill>
            </a:endParaRPr>
          </a:p>
          <a:p>
            <a:pPr lvl="1" algn="r"/>
            <a:r>
              <a:rPr lang="ar-SA" altLang="en-US" sz="2400" dirty="0">
                <a:solidFill>
                  <a:schemeClr val="accent6">
                    <a:lumMod val="75000"/>
                  </a:schemeClr>
                </a:solidFill>
              </a:rPr>
              <a:t>اسحب أحد المؤشرات الموجودة في الزوايا ليتم تغيير كل </a:t>
            </a:r>
            <a:r>
              <a:rPr lang="ar-SA" altLang="en-US" sz="2400" dirty="0" smtClean="0">
                <a:solidFill>
                  <a:schemeClr val="accent6">
                    <a:lumMod val="75000"/>
                  </a:schemeClr>
                </a:solidFill>
              </a:rPr>
              <a:t>من</a:t>
            </a:r>
            <a:endParaRPr lang="ar-JO" altLang="en-US" sz="2400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lvl="1" algn="r"/>
            <a:r>
              <a:rPr lang="ar-SA" altLang="en-US" sz="2400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ar-SA" altLang="en-US" sz="2400" dirty="0">
                <a:solidFill>
                  <a:schemeClr val="accent6">
                    <a:lumMod val="75000"/>
                  </a:schemeClr>
                </a:solidFill>
              </a:rPr>
              <a:t>البعد الأفقي والعمودي في وقت واحد</a:t>
            </a:r>
            <a:r>
              <a:rPr lang="ar-EG" altLang="en-US" sz="2400" dirty="0">
                <a:solidFill>
                  <a:schemeClr val="accent6">
                    <a:lumMod val="75000"/>
                  </a:schemeClr>
                </a:solidFill>
              </a:rPr>
              <a:t>.</a:t>
            </a:r>
            <a:endParaRPr lang="en-US" altLang="en-US" sz="2400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920" y="2090336"/>
            <a:ext cx="3891815" cy="45125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09608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1901975" y="317705"/>
            <a:ext cx="9276887" cy="1360190"/>
          </a:xfrm>
        </p:spPr>
        <p:txBody>
          <a:bodyPr>
            <a:normAutofit/>
          </a:bodyPr>
          <a:lstStyle/>
          <a:p>
            <a:pPr algn="r" rtl="1"/>
            <a:r>
              <a:rPr lang="ar-SA" altLang="en-US" sz="3200" dirty="0">
                <a:solidFill>
                  <a:schemeClr val="accent6">
                    <a:lumMod val="75000"/>
                  </a:schemeClr>
                </a:solidFill>
                <a:cs typeface="+mn-cs"/>
              </a:rPr>
              <a:t>حفظ مستند</a:t>
            </a:r>
            <a:r>
              <a:rPr lang="en-US" altLang="en-US" sz="3200" dirty="0">
                <a:solidFill>
                  <a:schemeClr val="accent6">
                    <a:lumMod val="75000"/>
                  </a:schemeClr>
                </a:solidFill>
                <a:cs typeface="+mn-cs"/>
              </a:rPr>
              <a:t> Word </a:t>
            </a:r>
            <a:r>
              <a:rPr lang="ar-SA" altLang="en-US" sz="3200" dirty="0">
                <a:solidFill>
                  <a:schemeClr val="accent6">
                    <a:lumMod val="75000"/>
                  </a:schemeClr>
                </a:solidFill>
                <a:cs typeface="+mn-cs"/>
              </a:rPr>
              <a:t>كصفحة ويب:</a:t>
            </a:r>
            <a:endParaRPr lang="en-US" altLang="en-US" sz="3200" dirty="0">
              <a:solidFill>
                <a:schemeClr val="accent6">
                  <a:lumMod val="75000"/>
                </a:schemeClr>
              </a:solidFill>
              <a:cs typeface="+mn-cs"/>
            </a:endParaRPr>
          </a:p>
        </p:txBody>
      </p:sp>
      <p:sp>
        <p:nvSpPr>
          <p:cNvPr id="8" name="Line 16"/>
          <p:cNvSpPr>
            <a:spLocks noChangeShapeType="1"/>
          </p:cNvSpPr>
          <p:nvPr/>
        </p:nvSpPr>
        <p:spPr bwMode="gray">
          <a:xfrm>
            <a:off x="121920" y="1883322"/>
            <a:ext cx="3962400" cy="1587"/>
          </a:xfrm>
          <a:prstGeom prst="line">
            <a:avLst/>
          </a:prstGeom>
          <a:noFill/>
          <a:ln w="19050">
            <a:solidFill>
              <a:srgbClr val="00B050"/>
            </a:solidFill>
            <a:round/>
            <a:headEnd/>
            <a:tailEnd/>
          </a:ln>
          <a:effectLst/>
        </p:spPr>
        <p:txBody>
          <a:bodyPr wrap="none" lIns="90000" tIns="46800" anchor="ctr"/>
          <a:lstStyle/>
          <a:p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121920" y="2492477"/>
            <a:ext cx="1105694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>
              <a:buFontTx/>
              <a:buNone/>
            </a:pPr>
            <a:r>
              <a:rPr lang="ar-SA" altLang="en-US" b="1" dirty="0">
                <a:solidFill>
                  <a:schemeClr val="accent6">
                    <a:lumMod val="75000"/>
                  </a:schemeClr>
                </a:solidFill>
              </a:rPr>
              <a:t>لحفظ</a:t>
            </a:r>
            <a:r>
              <a:rPr lang="ar-SA" altLang="en-US" b="1" dirty="0">
                <a:solidFill>
                  <a:schemeClr val="accent6">
                    <a:lumMod val="75000"/>
                  </a:schemeClr>
                </a:solidFill>
                <a:cs typeface="Times New Roman (Arabic)" charset="-78"/>
              </a:rPr>
              <a:t> </a:t>
            </a:r>
            <a:r>
              <a:rPr lang="ar-SA" altLang="en-US" b="1" dirty="0">
                <a:solidFill>
                  <a:schemeClr val="accent6">
                    <a:lumMod val="75000"/>
                  </a:schemeClr>
                </a:solidFill>
              </a:rPr>
              <a:t>مستند</a:t>
            </a:r>
            <a:r>
              <a:rPr lang="en-US" altLang="en-US" b="1" dirty="0">
                <a:solidFill>
                  <a:schemeClr val="accent6">
                    <a:lumMod val="75000"/>
                  </a:schemeClr>
                </a:solidFill>
              </a:rPr>
              <a:t> Word </a:t>
            </a:r>
            <a:r>
              <a:rPr lang="ar-SA" altLang="en-US" b="1" dirty="0">
                <a:solidFill>
                  <a:schemeClr val="accent6">
                    <a:lumMod val="75000"/>
                  </a:schemeClr>
                </a:solidFill>
              </a:rPr>
              <a:t>كصفحة</a:t>
            </a:r>
            <a:r>
              <a:rPr lang="ar-SA" altLang="en-US" b="1" dirty="0">
                <a:solidFill>
                  <a:schemeClr val="accent6">
                    <a:lumMod val="75000"/>
                  </a:schemeClr>
                </a:solidFill>
                <a:cs typeface="Times New Roman (Arabic)" charset="-78"/>
              </a:rPr>
              <a:t> </a:t>
            </a:r>
            <a:r>
              <a:rPr lang="ar-SA" altLang="en-US" b="1" dirty="0">
                <a:solidFill>
                  <a:schemeClr val="accent6">
                    <a:lumMod val="75000"/>
                  </a:schemeClr>
                </a:solidFill>
              </a:rPr>
              <a:t>ويب:</a:t>
            </a:r>
          </a:p>
          <a:p>
            <a:pPr algn="r" rtl="1">
              <a:buFontTx/>
              <a:buNone/>
            </a:pPr>
            <a:r>
              <a:rPr lang="ar-SA" altLang="en-US" b="1" dirty="0">
                <a:solidFill>
                  <a:schemeClr val="accent6">
                    <a:lumMod val="75000"/>
                  </a:schemeClr>
                </a:solidFill>
              </a:rPr>
              <a:t>1-</a:t>
            </a:r>
            <a:r>
              <a:rPr lang="ar-SA" altLang="en-US" dirty="0">
                <a:solidFill>
                  <a:schemeClr val="accent6">
                    <a:lumMod val="75000"/>
                  </a:schemeClr>
                </a:solidFill>
              </a:rPr>
              <a:t>احفظ المستند كملف</a:t>
            </a:r>
            <a:r>
              <a:rPr lang="ar-EG" altLang="en-US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en-US" altLang="en-US" dirty="0">
                <a:solidFill>
                  <a:schemeClr val="accent6">
                    <a:lumMod val="75000"/>
                  </a:schemeClr>
                </a:solidFill>
              </a:rPr>
              <a:t>Word</a:t>
            </a:r>
            <a:r>
              <a:rPr lang="ar-EG" altLang="en-US" dirty="0">
                <a:solidFill>
                  <a:schemeClr val="accent6">
                    <a:lumMod val="75000"/>
                  </a:schemeClr>
                </a:solidFill>
              </a:rPr>
              <a:t>.</a:t>
            </a:r>
            <a:endParaRPr lang="en-US" altLang="en-US" dirty="0">
              <a:solidFill>
                <a:schemeClr val="accent6">
                  <a:lumMod val="75000"/>
                </a:schemeClr>
              </a:solidFill>
            </a:endParaRPr>
          </a:p>
          <a:p>
            <a:pPr lvl="1" algn="r"/>
            <a:r>
              <a:rPr lang="ar-SA" altLang="en-US" dirty="0">
                <a:solidFill>
                  <a:schemeClr val="accent6">
                    <a:lumMod val="75000"/>
                  </a:schemeClr>
                </a:solidFill>
              </a:rPr>
              <a:t>2-من القائمة "ملف" انقر فوق "حفظ كصفحة ويب</a:t>
            </a:r>
            <a:r>
              <a:rPr lang="ar-EG" altLang="en-US" dirty="0">
                <a:solidFill>
                  <a:schemeClr val="accent6">
                    <a:lumMod val="75000"/>
                  </a:schemeClr>
                </a:solidFill>
              </a:rPr>
              <a:t>".</a:t>
            </a:r>
            <a:endParaRPr lang="en-US" altLang="en-US" dirty="0">
              <a:solidFill>
                <a:schemeClr val="accent6">
                  <a:lumMod val="75000"/>
                </a:schemeClr>
              </a:solidFill>
            </a:endParaRPr>
          </a:p>
          <a:p>
            <a:pPr lvl="1" algn="r"/>
            <a:r>
              <a:rPr lang="ar-SA" altLang="en-US" dirty="0">
                <a:solidFill>
                  <a:schemeClr val="accent6">
                    <a:lumMod val="75000"/>
                  </a:schemeClr>
                </a:solidFill>
              </a:rPr>
              <a:t>3-انقر فوق "حفظ</a:t>
            </a:r>
            <a:r>
              <a:rPr lang="ar-EG" altLang="en-US" dirty="0">
                <a:solidFill>
                  <a:schemeClr val="accent6">
                    <a:lumMod val="75000"/>
                  </a:schemeClr>
                </a:solidFill>
              </a:rPr>
              <a:t>".</a:t>
            </a:r>
            <a:endParaRPr lang="en-US" altLang="en-US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920" y="2170705"/>
            <a:ext cx="5329646" cy="3958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01585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769292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1901975" y="523132"/>
            <a:ext cx="9276887" cy="1360190"/>
          </a:xfrm>
        </p:spPr>
        <p:txBody>
          <a:bodyPr>
            <a:normAutofit/>
          </a:bodyPr>
          <a:lstStyle/>
          <a:p>
            <a:pPr algn="r" rtl="1"/>
            <a:r>
              <a:rPr lang="ar-SA" altLang="en-US" sz="3200" dirty="0">
                <a:solidFill>
                  <a:schemeClr val="accent6">
                    <a:lumMod val="75000"/>
                  </a:schemeClr>
                </a:solidFill>
                <a:cs typeface="+mn-cs"/>
              </a:rPr>
              <a:t>بدء تشغيل برنامج</a:t>
            </a:r>
            <a:r>
              <a:rPr lang="ar-EG" altLang="en-US" sz="3200" dirty="0">
                <a:solidFill>
                  <a:schemeClr val="accent6">
                    <a:lumMod val="75000"/>
                  </a:schemeClr>
                </a:solidFill>
                <a:cs typeface="+mn-cs"/>
              </a:rPr>
              <a:t> </a:t>
            </a:r>
            <a:r>
              <a:rPr lang="en-US" altLang="en-US" sz="3200" dirty="0">
                <a:solidFill>
                  <a:schemeClr val="accent6">
                    <a:lumMod val="75000"/>
                  </a:schemeClr>
                </a:solidFill>
                <a:cs typeface="+mn-cs"/>
              </a:rPr>
              <a:t>Word</a:t>
            </a:r>
            <a:r>
              <a:rPr lang="ar-SA" altLang="en-US" sz="3200" dirty="0">
                <a:solidFill>
                  <a:schemeClr val="accent6">
                    <a:lumMod val="75000"/>
                  </a:schemeClr>
                </a:solidFill>
                <a:cs typeface="+mn-cs"/>
              </a:rPr>
              <a:t>:</a:t>
            </a:r>
            <a:endParaRPr lang="en-US" altLang="en-US" sz="3200" dirty="0">
              <a:solidFill>
                <a:schemeClr val="accent6">
                  <a:lumMod val="75000"/>
                </a:schemeClr>
              </a:solidFill>
              <a:cs typeface="+mn-cs"/>
            </a:endParaRPr>
          </a:p>
        </p:txBody>
      </p:sp>
      <p:sp>
        <p:nvSpPr>
          <p:cNvPr id="8" name="Line 16"/>
          <p:cNvSpPr>
            <a:spLocks noChangeShapeType="1"/>
          </p:cNvSpPr>
          <p:nvPr/>
        </p:nvSpPr>
        <p:spPr bwMode="gray">
          <a:xfrm>
            <a:off x="121920" y="1883322"/>
            <a:ext cx="3962400" cy="1587"/>
          </a:xfrm>
          <a:prstGeom prst="line">
            <a:avLst/>
          </a:prstGeom>
          <a:noFill/>
          <a:ln w="19050">
            <a:solidFill>
              <a:srgbClr val="00B050"/>
            </a:solidFill>
            <a:round/>
            <a:headEnd/>
            <a:tailEnd/>
          </a:ln>
          <a:effectLst/>
        </p:spPr>
        <p:txBody>
          <a:bodyPr wrap="none" lIns="90000" tIns="46800" anchor="ctr"/>
          <a:lstStyle/>
          <a:p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121920" y="2492477"/>
            <a:ext cx="11056942" cy="1708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>
              <a:spcBef>
                <a:spcPts val="600"/>
              </a:spcBef>
              <a:buFontTx/>
              <a:buNone/>
            </a:pPr>
            <a:r>
              <a:rPr lang="ar-SA" altLang="en-US" b="1" dirty="0">
                <a:solidFill>
                  <a:schemeClr val="accent6">
                    <a:lumMod val="75000"/>
                  </a:schemeClr>
                </a:solidFill>
              </a:rPr>
              <a:t>لبدء تشغيل الإصدار 2002 من</a:t>
            </a:r>
            <a:r>
              <a:rPr lang="ar-EG" altLang="en-US" b="1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en-US" altLang="en-US" b="1" dirty="0">
                <a:solidFill>
                  <a:schemeClr val="accent6">
                    <a:lumMod val="75000"/>
                  </a:schemeClr>
                </a:solidFill>
              </a:rPr>
              <a:t>Microsoft Word</a:t>
            </a:r>
          </a:p>
          <a:p>
            <a:pPr lvl="1" algn="r" rtl="1">
              <a:spcBef>
                <a:spcPts val="1000"/>
              </a:spcBef>
              <a:spcAft>
                <a:spcPts val="200"/>
              </a:spcAft>
            </a:pPr>
            <a:r>
              <a:rPr lang="ar-SA" altLang="en-US" dirty="0">
                <a:solidFill>
                  <a:schemeClr val="accent6">
                    <a:lumMod val="75000"/>
                  </a:schemeClr>
                </a:solidFill>
              </a:rPr>
              <a:t>1-انقر فوق الزر "ابدأ" على شريط مهام</a:t>
            </a:r>
            <a:r>
              <a:rPr lang="ar-EG" altLang="en-US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en-US" altLang="en-US" dirty="0">
                <a:solidFill>
                  <a:schemeClr val="accent6">
                    <a:lumMod val="75000"/>
                  </a:schemeClr>
                </a:solidFill>
              </a:rPr>
              <a:t>Windows</a:t>
            </a:r>
            <a:r>
              <a:rPr lang="ar-EG" altLang="en-US" dirty="0">
                <a:solidFill>
                  <a:schemeClr val="accent6">
                    <a:lumMod val="75000"/>
                  </a:schemeClr>
                </a:solidFill>
              </a:rPr>
              <a:t>.</a:t>
            </a:r>
            <a:endParaRPr lang="en-US" altLang="en-US" dirty="0">
              <a:solidFill>
                <a:schemeClr val="accent6">
                  <a:lumMod val="75000"/>
                </a:schemeClr>
              </a:solidFill>
            </a:endParaRPr>
          </a:p>
          <a:p>
            <a:pPr lvl="1" algn="r" rtl="1">
              <a:spcBef>
                <a:spcPts val="150"/>
              </a:spcBef>
              <a:spcAft>
                <a:spcPts val="200"/>
              </a:spcAft>
              <a:buFontTx/>
              <a:buAutoNum type="arabicPeriod" startAt="2"/>
            </a:pPr>
            <a:r>
              <a:rPr lang="ar-SA" altLang="en-US" dirty="0">
                <a:solidFill>
                  <a:schemeClr val="accent6">
                    <a:lumMod val="75000"/>
                  </a:schemeClr>
                </a:solidFill>
              </a:rPr>
              <a:t>من القائمة "ابدأ"، قم بالإشارة إلى "كافة البرامج" </a:t>
            </a:r>
            <a:r>
              <a:rPr lang="ar-EG" altLang="en-US" dirty="0">
                <a:solidFill>
                  <a:schemeClr val="accent6">
                    <a:lumMod val="75000"/>
                  </a:schemeClr>
                </a:solidFill>
              </a:rPr>
              <a:t/>
            </a:r>
            <a:br>
              <a:rPr lang="ar-EG" altLang="en-US" dirty="0">
                <a:solidFill>
                  <a:schemeClr val="accent6">
                    <a:lumMod val="75000"/>
                  </a:schemeClr>
                </a:solidFill>
              </a:rPr>
            </a:br>
            <a:r>
              <a:rPr lang="ar-SA" altLang="en-US" dirty="0">
                <a:solidFill>
                  <a:schemeClr val="accent6">
                    <a:lumMod val="75000"/>
                  </a:schemeClr>
                </a:solidFill>
              </a:rPr>
              <a:t>(أو "البرامج</a:t>
            </a:r>
            <a:r>
              <a:rPr lang="ar-EG" altLang="en-US" dirty="0">
                <a:solidFill>
                  <a:schemeClr val="accent6">
                    <a:lumMod val="75000"/>
                  </a:schemeClr>
                </a:solidFill>
              </a:rPr>
              <a:t>").</a:t>
            </a:r>
            <a:endParaRPr lang="ar-SA" altLang="en-US" dirty="0">
              <a:solidFill>
                <a:schemeClr val="accent6">
                  <a:lumMod val="75000"/>
                </a:schemeClr>
              </a:solidFill>
            </a:endParaRPr>
          </a:p>
          <a:p>
            <a:pPr lvl="1" algn="r" rtl="1">
              <a:spcBef>
                <a:spcPts val="150"/>
              </a:spcBef>
              <a:spcAft>
                <a:spcPts val="200"/>
              </a:spcAft>
              <a:buFontTx/>
              <a:buAutoNum type="arabicPeriod" startAt="2"/>
            </a:pPr>
            <a:r>
              <a:rPr lang="ar-SA" altLang="en-US" dirty="0">
                <a:solidFill>
                  <a:schemeClr val="accent6">
                    <a:lumMod val="75000"/>
                  </a:schemeClr>
                </a:solidFill>
              </a:rPr>
              <a:t>-من القائمة الفرعية "البرامج"، انقر فوق</a:t>
            </a:r>
            <a:r>
              <a:rPr lang="ar-EG" altLang="en-US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en-US" altLang="en-US" dirty="0">
                <a:solidFill>
                  <a:schemeClr val="accent6">
                    <a:lumMod val="75000"/>
                  </a:schemeClr>
                </a:solidFill>
              </a:rPr>
              <a:t>Microsoft Word</a:t>
            </a:r>
            <a:r>
              <a:rPr lang="ar-EG" altLang="en-US" dirty="0">
                <a:solidFill>
                  <a:schemeClr val="accent6">
                    <a:lumMod val="75000"/>
                  </a:schemeClr>
                </a:solidFill>
              </a:rPr>
              <a:t>.</a:t>
            </a:r>
            <a:endParaRPr lang="en-US" altLang="en-US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03822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1901975" y="523132"/>
            <a:ext cx="9276887" cy="1360190"/>
          </a:xfrm>
        </p:spPr>
        <p:txBody>
          <a:bodyPr>
            <a:normAutofit/>
          </a:bodyPr>
          <a:lstStyle/>
          <a:p>
            <a:pPr algn="r"/>
            <a:r>
              <a:rPr lang="ar-SA" altLang="en-US" sz="3200" dirty="0">
                <a:solidFill>
                  <a:schemeClr val="accent6">
                    <a:lumMod val="75000"/>
                  </a:schemeClr>
                </a:solidFill>
              </a:rPr>
              <a:t>إدخال نص في مستند:</a:t>
            </a:r>
            <a:endParaRPr lang="en-US" altLang="en-US" sz="32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8" name="Line 16"/>
          <p:cNvSpPr>
            <a:spLocks noChangeShapeType="1"/>
          </p:cNvSpPr>
          <p:nvPr/>
        </p:nvSpPr>
        <p:spPr bwMode="gray">
          <a:xfrm>
            <a:off x="121920" y="1883322"/>
            <a:ext cx="3962400" cy="1587"/>
          </a:xfrm>
          <a:prstGeom prst="line">
            <a:avLst/>
          </a:prstGeom>
          <a:noFill/>
          <a:ln w="19050">
            <a:solidFill>
              <a:srgbClr val="00B050"/>
            </a:solidFill>
            <a:round/>
            <a:headEnd/>
            <a:tailEnd/>
          </a:ln>
          <a:effectLst/>
        </p:spPr>
        <p:txBody>
          <a:bodyPr wrap="none" lIns="90000" tIns="46800" anchor="ctr"/>
          <a:lstStyle/>
          <a:p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121920" y="2492477"/>
            <a:ext cx="11056942" cy="13798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buFontTx/>
              <a:buNone/>
            </a:pPr>
            <a:r>
              <a:rPr lang="ar-SA" altLang="en-US" b="1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</a:rPr>
              <a:t>لإدخال</a:t>
            </a:r>
            <a:r>
              <a:rPr lang="ar-SA" altLang="en-US" b="1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ar-SA" altLang="en-US" b="1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</a:rPr>
              <a:t>نص:</a:t>
            </a:r>
            <a:endParaRPr lang="en-US" altLang="en-US" b="1" dirty="0">
              <a:solidFill>
                <a:schemeClr val="accent6">
                  <a:lumMod val="75000"/>
                </a:schemeClr>
              </a:solidFill>
            </a:endParaRPr>
          </a:p>
          <a:p>
            <a:pPr lvl="1" algn="r">
              <a:spcBef>
                <a:spcPts val="1000"/>
              </a:spcBef>
              <a:spcAft>
                <a:spcPts val="200"/>
              </a:spcAft>
            </a:pPr>
            <a:r>
              <a:rPr lang="ar-SA" altLang="en-US" dirty="0">
                <a:solidFill>
                  <a:schemeClr val="accent6">
                    <a:lumMod val="75000"/>
                  </a:schemeClr>
                </a:solidFill>
              </a:rPr>
              <a:t>1-انقر لوضع نقطة الإدراج في الموضع المطلوب إدراج </a:t>
            </a:r>
            <a:r>
              <a:rPr lang="ar-EG" altLang="en-US" dirty="0">
                <a:solidFill>
                  <a:schemeClr val="accent6">
                    <a:lumMod val="75000"/>
                  </a:schemeClr>
                </a:solidFill>
              </a:rPr>
              <a:t/>
            </a:r>
            <a:br>
              <a:rPr lang="ar-EG" altLang="en-US" dirty="0">
                <a:solidFill>
                  <a:schemeClr val="accent6">
                    <a:lumMod val="75000"/>
                  </a:schemeClr>
                </a:solidFill>
              </a:rPr>
            </a:br>
            <a:r>
              <a:rPr lang="ar-SA" altLang="en-US" dirty="0">
                <a:solidFill>
                  <a:schemeClr val="accent6">
                    <a:lumMod val="75000"/>
                  </a:schemeClr>
                </a:solidFill>
              </a:rPr>
              <a:t>النص فيه</a:t>
            </a:r>
            <a:r>
              <a:rPr lang="ar-EG" altLang="en-US" dirty="0">
                <a:solidFill>
                  <a:schemeClr val="accent6">
                    <a:lumMod val="75000"/>
                  </a:schemeClr>
                </a:solidFill>
              </a:rPr>
              <a:t>.</a:t>
            </a:r>
            <a:endParaRPr lang="en-US" altLang="en-US" dirty="0">
              <a:solidFill>
                <a:schemeClr val="accent6">
                  <a:lumMod val="75000"/>
                </a:schemeClr>
              </a:solidFill>
            </a:endParaRPr>
          </a:p>
          <a:p>
            <a:pPr lvl="1" algn="r">
              <a:spcBef>
                <a:spcPts val="150"/>
              </a:spcBef>
              <a:spcAft>
                <a:spcPts val="200"/>
              </a:spcAft>
            </a:pPr>
            <a:r>
              <a:rPr lang="ar-SA" altLang="en-US" dirty="0">
                <a:solidFill>
                  <a:schemeClr val="accent6">
                    <a:lumMod val="75000"/>
                  </a:schemeClr>
                </a:solidFill>
              </a:rPr>
              <a:t>2-قم بكتابة النص</a:t>
            </a:r>
            <a:r>
              <a:rPr lang="ar-EG" altLang="en-US" dirty="0">
                <a:solidFill>
                  <a:schemeClr val="accent6">
                    <a:lumMod val="75000"/>
                  </a:schemeClr>
                </a:solidFill>
              </a:rPr>
              <a:t>.</a:t>
            </a:r>
            <a:endParaRPr lang="en-US" altLang="en-US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8639" y="2097657"/>
            <a:ext cx="3805646" cy="136226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8639" y="3635489"/>
            <a:ext cx="3805646" cy="1093552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2723" y="4729041"/>
            <a:ext cx="3000794" cy="20213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25098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1901975" y="317705"/>
            <a:ext cx="9276887" cy="1360190"/>
          </a:xfrm>
        </p:spPr>
        <p:txBody>
          <a:bodyPr>
            <a:normAutofit/>
          </a:bodyPr>
          <a:lstStyle/>
          <a:p>
            <a:pPr algn="r" rtl="1"/>
            <a:r>
              <a:rPr lang="ar-SA" altLang="en-US" sz="3200" dirty="0">
                <a:solidFill>
                  <a:schemeClr val="accent6">
                    <a:lumMod val="75000"/>
                  </a:schemeClr>
                </a:solidFill>
              </a:rPr>
              <a:t>استخدام شريط الأدوات </a:t>
            </a:r>
            <a:r>
              <a:rPr lang="ar-EG" altLang="en-US" sz="3200" dirty="0">
                <a:solidFill>
                  <a:schemeClr val="accent6">
                    <a:lumMod val="75000"/>
                  </a:schemeClr>
                </a:solidFill>
              </a:rPr>
              <a:t>"</a:t>
            </a:r>
            <a:r>
              <a:rPr lang="ar-SA" altLang="en-US" sz="3200" dirty="0">
                <a:solidFill>
                  <a:schemeClr val="accent6">
                    <a:lumMod val="75000"/>
                  </a:schemeClr>
                </a:solidFill>
              </a:rPr>
              <a:t>تنسيق</a:t>
            </a:r>
            <a:r>
              <a:rPr lang="ar-EG" altLang="en-US" sz="3200" dirty="0">
                <a:solidFill>
                  <a:schemeClr val="accent6">
                    <a:lumMod val="75000"/>
                  </a:schemeClr>
                </a:solidFill>
              </a:rPr>
              <a:t>"</a:t>
            </a:r>
            <a:r>
              <a:rPr lang="ar-SA" altLang="en-US" sz="3200" dirty="0">
                <a:solidFill>
                  <a:schemeClr val="accent6">
                    <a:lumMod val="75000"/>
                  </a:schemeClr>
                </a:solidFill>
              </a:rPr>
              <a:t> لتنسيق نص:</a:t>
            </a:r>
            <a:endParaRPr lang="en-US" altLang="en-US" sz="32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8" name="Line 16"/>
          <p:cNvSpPr>
            <a:spLocks noChangeShapeType="1"/>
          </p:cNvSpPr>
          <p:nvPr/>
        </p:nvSpPr>
        <p:spPr bwMode="gray">
          <a:xfrm>
            <a:off x="121920" y="1883322"/>
            <a:ext cx="3962400" cy="1587"/>
          </a:xfrm>
          <a:prstGeom prst="line">
            <a:avLst/>
          </a:prstGeom>
          <a:noFill/>
          <a:ln w="19050">
            <a:solidFill>
              <a:srgbClr val="00B050"/>
            </a:solidFill>
            <a:round/>
            <a:headEnd/>
            <a:tailEnd/>
          </a:ln>
          <a:effectLst/>
        </p:spPr>
        <p:txBody>
          <a:bodyPr wrap="none" lIns="90000" tIns="46800" anchor="ctr"/>
          <a:lstStyle/>
          <a:p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121920" y="2492477"/>
            <a:ext cx="11056942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buFontTx/>
              <a:buNone/>
            </a:pPr>
            <a:r>
              <a:rPr lang="ar-SA" altLang="en-US" b="1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</a:rPr>
              <a:t>-لتطبيق</a:t>
            </a:r>
            <a:r>
              <a:rPr lang="ar-SA" altLang="en-US" b="1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ar-SA" altLang="en-US" b="1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</a:rPr>
              <a:t>سمة</a:t>
            </a:r>
            <a:r>
              <a:rPr lang="ar-SA" altLang="en-US" b="1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ar-SA" altLang="en-US" b="1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</a:rPr>
              <a:t>الخط</a:t>
            </a:r>
            <a:r>
              <a:rPr lang="ar-SA" altLang="en-US" b="1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ar-SA" altLang="en-US" b="1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</a:rPr>
              <a:t>العريض:</a:t>
            </a:r>
            <a:endParaRPr lang="en-US" altLang="en-US" b="1" dirty="0">
              <a:solidFill>
                <a:schemeClr val="accent6">
                  <a:lumMod val="75000"/>
                </a:schemeClr>
              </a:solidFill>
            </a:endParaRPr>
          </a:p>
          <a:p>
            <a:pPr lvl="1" algn="r"/>
            <a:r>
              <a:rPr lang="ar-SA" altLang="en-US" dirty="0">
                <a:solidFill>
                  <a:schemeClr val="accent6">
                    <a:lumMod val="75000"/>
                  </a:schemeClr>
                </a:solidFill>
              </a:rPr>
              <a:t>1-حدد النص</a:t>
            </a:r>
            <a:r>
              <a:rPr lang="ar-EG" altLang="en-US" dirty="0">
                <a:solidFill>
                  <a:schemeClr val="accent6">
                    <a:lumMod val="75000"/>
                  </a:schemeClr>
                </a:solidFill>
              </a:rPr>
              <a:t>.</a:t>
            </a:r>
            <a:endParaRPr lang="en-US" altLang="en-US" dirty="0">
              <a:solidFill>
                <a:schemeClr val="accent6">
                  <a:lumMod val="75000"/>
                </a:schemeClr>
              </a:solidFill>
            </a:endParaRPr>
          </a:p>
          <a:p>
            <a:pPr lvl="1" algn="r"/>
            <a:r>
              <a:rPr lang="ar-SA" altLang="en-US" dirty="0">
                <a:solidFill>
                  <a:schemeClr val="accent6">
                    <a:lumMod val="75000"/>
                  </a:schemeClr>
                </a:solidFill>
              </a:rPr>
              <a:t>2-على شريط الأدوات </a:t>
            </a:r>
            <a:r>
              <a:rPr lang="ar-EG" altLang="en-US" dirty="0">
                <a:solidFill>
                  <a:schemeClr val="accent6">
                    <a:lumMod val="75000"/>
                  </a:schemeClr>
                </a:solidFill>
              </a:rPr>
              <a:t>"</a:t>
            </a:r>
            <a:r>
              <a:rPr lang="ar-SA" altLang="en-US" dirty="0">
                <a:solidFill>
                  <a:schemeClr val="accent6">
                    <a:lumMod val="75000"/>
                  </a:schemeClr>
                </a:solidFill>
              </a:rPr>
              <a:t>تنسيق</a:t>
            </a:r>
            <a:r>
              <a:rPr lang="ar-EG" altLang="en-US" dirty="0">
                <a:solidFill>
                  <a:schemeClr val="accent6">
                    <a:lumMod val="75000"/>
                  </a:schemeClr>
                </a:solidFill>
              </a:rPr>
              <a:t>"</a:t>
            </a:r>
            <a:r>
              <a:rPr lang="ar-SA" altLang="en-US" dirty="0">
                <a:solidFill>
                  <a:schemeClr val="accent6">
                    <a:lumMod val="75000"/>
                  </a:schemeClr>
                </a:solidFill>
              </a:rPr>
              <a:t> انقر فوق الزر </a:t>
            </a:r>
            <a:r>
              <a:rPr lang="ar-EG" altLang="en-US" dirty="0">
                <a:solidFill>
                  <a:schemeClr val="accent6">
                    <a:lumMod val="75000"/>
                  </a:schemeClr>
                </a:solidFill>
              </a:rPr>
              <a:t>"</a:t>
            </a:r>
            <a:r>
              <a:rPr lang="ar-SA" altLang="en-US" dirty="0">
                <a:solidFill>
                  <a:schemeClr val="accent6">
                    <a:lumMod val="75000"/>
                  </a:schemeClr>
                </a:solidFill>
              </a:rPr>
              <a:t>أسود عريض</a:t>
            </a:r>
            <a:r>
              <a:rPr lang="ar-EG" altLang="en-US" dirty="0">
                <a:solidFill>
                  <a:schemeClr val="accent6">
                    <a:lumMod val="75000"/>
                  </a:schemeClr>
                </a:solidFill>
              </a:rPr>
              <a:t>".</a:t>
            </a:r>
            <a:endParaRPr lang="ar-SA" altLang="en-US" dirty="0">
              <a:solidFill>
                <a:schemeClr val="accent6">
                  <a:lumMod val="75000"/>
                </a:schemeClr>
              </a:solidFill>
            </a:endParaRPr>
          </a:p>
          <a:p>
            <a:pPr algn="r">
              <a:buFontTx/>
              <a:buNone/>
            </a:pPr>
            <a:r>
              <a:rPr lang="ar-SA" altLang="en-US" b="1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</a:rPr>
              <a:t>-لتطبيق</a:t>
            </a:r>
            <a:r>
              <a:rPr lang="ar-SA" altLang="en-US" b="1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ar-SA" altLang="en-US" b="1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</a:rPr>
              <a:t>سمة</a:t>
            </a:r>
            <a:r>
              <a:rPr lang="ar-SA" altLang="en-US" b="1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ar-SA" altLang="en-US" b="1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</a:rPr>
              <a:t>الخط</a:t>
            </a:r>
            <a:r>
              <a:rPr lang="ar-SA" altLang="en-US" b="1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ar-SA" altLang="en-US" b="1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</a:rPr>
              <a:t>المائل : </a:t>
            </a:r>
            <a:endParaRPr lang="en-US" altLang="en-US" b="1" dirty="0">
              <a:solidFill>
                <a:schemeClr val="accent6">
                  <a:lumMod val="75000"/>
                </a:schemeClr>
              </a:solidFill>
            </a:endParaRPr>
          </a:p>
          <a:p>
            <a:pPr lvl="1" algn="r"/>
            <a:r>
              <a:rPr lang="ar-SA" altLang="en-US" dirty="0">
                <a:solidFill>
                  <a:schemeClr val="accent6">
                    <a:lumMod val="75000"/>
                  </a:schemeClr>
                </a:solidFill>
              </a:rPr>
              <a:t>1-حدد النص</a:t>
            </a:r>
            <a:r>
              <a:rPr lang="ar-EG" altLang="en-US" dirty="0">
                <a:solidFill>
                  <a:schemeClr val="accent6">
                    <a:lumMod val="75000"/>
                  </a:schemeClr>
                </a:solidFill>
              </a:rPr>
              <a:t>.</a:t>
            </a:r>
            <a:endParaRPr lang="en-US" altLang="en-US" dirty="0">
              <a:solidFill>
                <a:schemeClr val="accent6">
                  <a:lumMod val="75000"/>
                </a:schemeClr>
              </a:solidFill>
            </a:endParaRPr>
          </a:p>
          <a:p>
            <a:pPr lvl="1" algn="r"/>
            <a:r>
              <a:rPr lang="ar-SA" altLang="en-US" dirty="0">
                <a:solidFill>
                  <a:schemeClr val="accent6">
                    <a:lumMod val="75000"/>
                  </a:schemeClr>
                </a:solidFill>
              </a:rPr>
              <a:t>2-على شريط الأدوات </a:t>
            </a:r>
            <a:r>
              <a:rPr lang="ar-EG" altLang="en-US" dirty="0">
                <a:solidFill>
                  <a:schemeClr val="accent6">
                    <a:lumMod val="75000"/>
                  </a:schemeClr>
                </a:solidFill>
              </a:rPr>
              <a:t>"</a:t>
            </a:r>
            <a:r>
              <a:rPr lang="ar-SA" altLang="en-US" dirty="0">
                <a:solidFill>
                  <a:schemeClr val="accent6">
                    <a:lumMod val="75000"/>
                  </a:schemeClr>
                </a:solidFill>
              </a:rPr>
              <a:t>تنسيق</a:t>
            </a:r>
            <a:r>
              <a:rPr lang="ar-EG" altLang="en-US" dirty="0">
                <a:solidFill>
                  <a:schemeClr val="accent6">
                    <a:lumMod val="75000"/>
                  </a:schemeClr>
                </a:solidFill>
              </a:rPr>
              <a:t>"</a:t>
            </a:r>
            <a:r>
              <a:rPr lang="ar-SA" altLang="en-US" dirty="0">
                <a:solidFill>
                  <a:schemeClr val="accent6">
                    <a:lumMod val="75000"/>
                  </a:schemeClr>
                </a:solidFill>
              </a:rPr>
              <a:t> انقر فوق الزر </a:t>
            </a:r>
            <a:r>
              <a:rPr lang="ar-EG" altLang="en-US" dirty="0">
                <a:solidFill>
                  <a:schemeClr val="accent6">
                    <a:lumMod val="75000"/>
                  </a:schemeClr>
                </a:solidFill>
              </a:rPr>
              <a:t>"</a:t>
            </a:r>
            <a:r>
              <a:rPr lang="ar-SA" altLang="en-US" dirty="0">
                <a:solidFill>
                  <a:schemeClr val="accent6">
                    <a:lumMod val="75000"/>
                  </a:schemeClr>
                </a:solidFill>
              </a:rPr>
              <a:t>مائل</a:t>
            </a:r>
            <a:r>
              <a:rPr lang="ar-EG" altLang="en-US" dirty="0">
                <a:solidFill>
                  <a:schemeClr val="accent6">
                    <a:lumMod val="75000"/>
                  </a:schemeClr>
                </a:solidFill>
              </a:rPr>
              <a:t>".</a:t>
            </a:r>
            <a:endParaRPr lang="ar-SA" altLang="en-US" dirty="0">
              <a:solidFill>
                <a:schemeClr val="accent6">
                  <a:lumMod val="75000"/>
                </a:schemeClr>
              </a:solidFill>
            </a:endParaRPr>
          </a:p>
          <a:p>
            <a:pPr algn="r">
              <a:buFontTx/>
              <a:buNone/>
            </a:pPr>
            <a:r>
              <a:rPr lang="ar-SA" altLang="en-US" b="1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</a:rPr>
              <a:t>-لتطبيق</a:t>
            </a:r>
            <a:r>
              <a:rPr lang="ar-SA" altLang="en-US" b="1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ar-SA" altLang="en-US" b="1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</a:rPr>
              <a:t>سمة</a:t>
            </a:r>
            <a:r>
              <a:rPr lang="ar-SA" altLang="en-US" b="1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ar-SA" altLang="en-US" b="1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</a:rPr>
              <a:t>تسطير:</a:t>
            </a:r>
            <a:endParaRPr lang="en-US" altLang="en-US" b="1" dirty="0">
              <a:solidFill>
                <a:schemeClr val="accent6">
                  <a:lumMod val="75000"/>
                </a:schemeClr>
              </a:solidFill>
            </a:endParaRPr>
          </a:p>
          <a:p>
            <a:pPr lvl="1" algn="r"/>
            <a:r>
              <a:rPr lang="ar-SA" altLang="en-US" dirty="0">
                <a:solidFill>
                  <a:schemeClr val="accent6">
                    <a:lumMod val="75000"/>
                  </a:schemeClr>
                </a:solidFill>
              </a:rPr>
              <a:t>1-حدد النص</a:t>
            </a:r>
            <a:r>
              <a:rPr lang="ar-EG" altLang="en-US" dirty="0">
                <a:solidFill>
                  <a:schemeClr val="accent6">
                    <a:lumMod val="75000"/>
                  </a:schemeClr>
                </a:solidFill>
              </a:rPr>
              <a:t>.</a:t>
            </a:r>
            <a:endParaRPr lang="en-US" altLang="en-US" dirty="0">
              <a:solidFill>
                <a:schemeClr val="accent6">
                  <a:lumMod val="75000"/>
                </a:schemeClr>
              </a:solidFill>
            </a:endParaRPr>
          </a:p>
          <a:p>
            <a:pPr lvl="1" algn="r"/>
            <a:r>
              <a:rPr lang="ar-SA" altLang="en-US" dirty="0">
                <a:solidFill>
                  <a:schemeClr val="accent6">
                    <a:lumMod val="75000"/>
                  </a:schemeClr>
                </a:solidFill>
              </a:rPr>
              <a:t>2-على شريط الأدوات </a:t>
            </a:r>
            <a:r>
              <a:rPr lang="ar-EG" altLang="en-US" dirty="0">
                <a:solidFill>
                  <a:schemeClr val="accent6">
                    <a:lumMod val="75000"/>
                  </a:schemeClr>
                </a:solidFill>
              </a:rPr>
              <a:t>"</a:t>
            </a:r>
            <a:r>
              <a:rPr lang="ar-SA" altLang="en-US" dirty="0">
                <a:solidFill>
                  <a:schemeClr val="accent6">
                    <a:lumMod val="75000"/>
                  </a:schemeClr>
                </a:solidFill>
              </a:rPr>
              <a:t>تنسيق</a:t>
            </a:r>
            <a:r>
              <a:rPr lang="ar-EG" altLang="en-US" dirty="0">
                <a:solidFill>
                  <a:schemeClr val="accent6">
                    <a:lumMod val="75000"/>
                  </a:schemeClr>
                </a:solidFill>
              </a:rPr>
              <a:t>"</a:t>
            </a:r>
            <a:r>
              <a:rPr lang="ar-SA" altLang="en-US" dirty="0">
                <a:solidFill>
                  <a:schemeClr val="accent6">
                    <a:lumMod val="75000"/>
                  </a:schemeClr>
                </a:solidFill>
              </a:rPr>
              <a:t>، انقر فوق الزر </a:t>
            </a:r>
            <a:r>
              <a:rPr lang="ar-EG" altLang="en-US" dirty="0">
                <a:solidFill>
                  <a:schemeClr val="accent6">
                    <a:lumMod val="75000"/>
                  </a:schemeClr>
                </a:solidFill>
              </a:rPr>
              <a:t>"</a:t>
            </a:r>
            <a:r>
              <a:rPr lang="ar-SA" altLang="en-US" dirty="0">
                <a:solidFill>
                  <a:schemeClr val="accent6">
                    <a:lumMod val="75000"/>
                  </a:schemeClr>
                </a:solidFill>
              </a:rPr>
              <a:t>تسطير</a:t>
            </a:r>
            <a:r>
              <a:rPr lang="ar-EG" altLang="en-US" dirty="0">
                <a:solidFill>
                  <a:schemeClr val="accent6">
                    <a:lumMod val="75000"/>
                  </a:schemeClr>
                </a:solidFill>
              </a:rPr>
              <a:t>".</a:t>
            </a:r>
            <a:endParaRPr lang="ar-SA" altLang="en-US" dirty="0">
              <a:solidFill>
                <a:schemeClr val="accent6">
                  <a:lumMod val="75000"/>
                </a:schemeClr>
              </a:solidFill>
            </a:endParaRPr>
          </a:p>
          <a:p>
            <a:pPr algn="r">
              <a:buFontTx/>
              <a:buNone/>
            </a:pPr>
            <a:r>
              <a:rPr lang="ar-SA" altLang="en-US" b="1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</a:rPr>
              <a:t>لتطبيق</a:t>
            </a:r>
            <a:r>
              <a:rPr lang="ar-SA" altLang="en-US" b="1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ar-SA" altLang="en-US" b="1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</a:rPr>
              <a:t>نمط</a:t>
            </a:r>
            <a:r>
              <a:rPr lang="ar-SA" altLang="en-US" b="1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ar-SA" altLang="en-US" b="1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</a:rPr>
              <a:t>على</a:t>
            </a:r>
            <a:r>
              <a:rPr lang="ar-SA" altLang="en-US" b="1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ar-SA" altLang="en-US" b="1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</a:rPr>
              <a:t>نص:</a:t>
            </a:r>
            <a:endParaRPr lang="en-US" altLang="en-US" sz="2000" i="1" dirty="0">
              <a:solidFill>
                <a:schemeClr val="accent6">
                  <a:lumMod val="75000"/>
                </a:schemeClr>
              </a:solidFill>
            </a:endParaRPr>
          </a:p>
          <a:p>
            <a:pPr lvl="1" algn="r"/>
            <a:r>
              <a:rPr lang="ar-SA" altLang="en-US" dirty="0">
                <a:solidFill>
                  <a:schemeClr val="accent6">
                    <a:lumMod val="75000"/>
                  </a:schemeClr>
                </a:solidFill>
              </a:rPr>
              <a:t>1-حدد النص المطلوب تنسيقه</a:t>
            </a:r>
            <a:r>
              <a:rPr lang="ar-EG" altLang="en-US" dirty="0">
                <a:solidFill>
                  <a:schemeClr val="accent6">
                    <a:lumMod val="75000"/>
                  </a:schemeClr>
                </a:solidFill>
              </a:rPr>
              <a:t>.</a:t>
            </a:r>
            <a:endParaRPr lang="en-US" altLang="en-US" dirty="0">
              <a:solidFill>
                <a:schemeClr val="accent6">
                  <a:lumMod val="75000"/>
                </a:schemeClr>
              </a:solidFill>
            </a:endParaRPr>
          </a:p>
          <a:p>
            <a:pPr lvl="1" algn="r"/>
            <a:r>
              <a:rPr lang="ar-SA" altLang="en-US" dirty="0">
                <a:solidFill>
                  <a:schemeClr val="accent6">
                    <a:lumMod val="75000"/>
                  </a:schemeClr>
                </a:solidFill>
              </a:rPr>
              <a:t>2-على شريط الأدوات </a:t>
            </a:r>
            <a:r>
              <a:rPr lang="ar-EG" altLang="en-US" dirty="0">
                <a:solidFill>
                  <a:schemeClr val="accent6">
                    <a:lumMod val="75000"/>
                  </a:schemeClr>
                </a:solidFill>
              </a:rPr>
              <a:t>"</a:t>
            </a:r>
            <a:r>
              <a:rPr lang="ar-SA" altLang="en-US" dirty="0">
                <a:solidFill>
                  <a:schemeClr val="accent6">
                    <a:lumMod val="75000"/>
                  </a:schemeClr>
                </a:solidFill>
              </a:rPr>
              <a:t>تنسيق</a:t>
            </a:r>
            <a:r>
              <a:rPr lang="ar-EG" altLang="en-US" dirty="0">
                <a:solidFill>
                  <a:schemeClr val="accent6">
                    <a:lumMod val="75000"/>
                  </a:schemeClr>
                </a:solidFill>
              </a:rPr>
              <a:t>"</a:t>
            </a:r>
            <a:r>
              <a:rPr lang="ar-SA" altLang="en-US" dirty="0">
                <a:solidFill>
                  <a:schemeClr val="accent6">
                    <a:lumMod val="75000"/>
                  </a:schemeClr>
                </a:solidFill>
              </a:rPr>
              <a:t> انقر فوق السهم لأسفل </a:t>
            </a:r>
            <a:r>
              <a:rPr lang="ar-EG" altLang="en-US" dirty="0">
                <a:solidFill>
                  <a:schemeClr val="accent6">
                    <a:lumMod val="75000"/>
                  </a:schemeClr>
                </a:solidFill>
              </a:rPr>
              <a:t>"</a:t>
            </a:r>
            <a:r>
              <a:rPr lang="ar-SA" altLang="en-US" dirty="0">
                <a:solidFill>
                  <a:schemeClr val="accent6">
                    <a:lumMod val="75000"/>
                  </a:schemeClr>
                </a:solidFill>
              </a:rPr>
              <a:t>النمط</a:t>
            </a:r>
            <a:r>
              <a:rPr lang="ar-EG" altLang="en-US" dirty="0">
                <a:solidFill>
                  <a:schemeClr val="accent6">
                    <a:lumMod val="75000"/>
                  </a:schemeClr>
                </a:solidFill>
              </a:rPr>
              <a:t>".</a:t>
            </a:r>
            <a:endParaRPr lang="en-US" altLang="en-US" dirty="0">
              <a:solidFill>
                <a:schemeClr val="accent6">
                  <a:lumMod val="75000"/>
                </a:schemeClr>
              </a:solidFill>
            </a:endParaRPr>
          </a:p>
          <a:p>
            <a:pPr lvl="1" algn="r"/>
            <a:r>
              <a:rPr lang="ar-SA" altLang="en-US" dirty="0">
                <a:solidFill>
                  <a:schemeClr val="accent6">
                    <a:lumMod val="75000"/>
                  </a:schemeClr>
                </a:solidFill>
              </a:rPr>
              <a:t>3-انقر فوق النمط المطلوب تطبيقه</a:t>
            </a:r>
            <a:r>
              <a:rPr lang="ar-EG" altLang="en-US" dirty="0">
                <a:solidFill>
                  <a:schemeClr val="accent6">
                    <a:lumMod val="75000"/>
                  </a:schemeClr>
                </a:solidFill>
              </a:rPr>
              <a:t>.</a:t>
            </a:r>
            <a:endParaRPr lang="en-US" altLang="en-US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6136" y="2699491"/>
            <a:ext cx="5172515" cy="876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49937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1901975" y="523132"/>
            <a:ext cx="9276887" cy="1360190"/>
          </a:xfrm>
        </p:spPr>
        <p:txBody>
          <a:bodyPr>
            <a:normAutofit/>
          </a:bodyPr>
          <a:lstStyle/>
          <a:p>
            <a:pPr algn="r"/>
            <a:r>
              <a:rPr lang="ar-SA" altLang="en-US" sz="3200" dirty="0">
                <a:solidFill>
                  <a:schemeClr val="accent6">
                    <a:lumMod val="75000"/>
                  </a:schemeClr>
                </a:solidFill>
                <a:cs typeface="+mn-cs"/>
              </a:rPr>
              <a:t>ضبط إعدادات هوامش الصفحة:</a:t>
            </a:r>
            <a:endParaRPr lang="en-US" altLang="en-US" sz="3200" dirty="0">
              <a:solidFill>
                <a:schemeClr val="accent6">
                  <a:lumMod val="75000"/>
                </a:schemeClr>
              </a:solidFill>
              <a:cs typeface="+mn-cs"/>
            </a:endParaRPr>
          </a:p>
        </p:txBody>
      </p:sp>
      <p:sp>
        <p:nvSpPr>
          <p:cNvPr id="8" name="Line 16"/>
          <p:cNvSpPr>
            <a:spLocks noChangeShapeType="1"/>
          </p:cNvSpPr>
          <p:nvPr/>
        </p:nvSpPr>
        <p:spPr bwMode="gray">
          <a:xfrm>
            <a:off x="121920" y="1883322"/>
            <a:ext cx="3962400" cy="1587"/>
          </a:xfrm>
          <a:prstGeom prst="line">
            <a:avLst/>
          </a:prstGeom>
          <a:noFill/>
          <a:ln w="19050">
            <a:solidFill>
              <a:srgbClr val="00B050"/>
            </a:solidFill>
            <a:round/>
            <a:headEnd/>
            <a:tailEnd/>
          </a:ln>
          <a:effectLst/>
        </p:spPr>
        <p:txBody>
          <a:bodyPr wrap="none" lIns="90000" tIns="46800" anchor="ctr"/>
          <a:lstStyle/>
          <a:p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5795046" y="2492477"/>
            <a:ext cx="5383816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buFontTx/>
              <a:buNone/>
            </a:pPr>
            <a:r>
              <a:rPr lang="ar-SA" altLang="en-US" b="1" dirty="0">
                <a:solidFill>
                  <a:schemeClr val="accent6">
                    <a:lumMod val="75000"/>
                  </a:schemeClr>
                </a:solidFill>
              </a:rPr>
              <a:t>-لتغيير هوامش الصفحة باستخدام مربع الحوار "إعداد الصفح</a:t>
            </a:r>
            <a:r>
              <a:rPr lang="ar-EG" altLang="en-US" b="1" dirty="0">
                <a:solidFill>
                  <a:schemeClr val="accent6">
                    <a:lumMod val="75000"/>
                  </a:schemeClr>
                </a:solidFill>
              </a:rPr>
              <a:t>ة"</a:t>
            </a:r>
            <a:r>
              <a:rPr lang="ar-SA" altLang="en-US" b="1" dirty="0">
                <a:solidFill>
                  <a:schemeClr val="accent6">
                    <a:lumMod val="75000"/>
                  </a:schemeClr>
                </a:solidFill>
              </a:rPr>
              <a:t> :</a:t>
            </a:r>
            <a:endParaRPr lang="en-US" altLang="en-US" b="1" dirty="0">
              <a:solidFill>
                <a:schemeClr val="accent6">
                  <a:lumMod val="75000"/>
                </a:schemeClr>
              </a:solidFill>
            </a:endParaRPr>
          </a:p>
          <a:p>
            <a:pPr lvl="1" algn="r"/>
            <a:r>
              <a:rPr lang="ar-SA" altLang="en-US" dirty="0">
                <a:solidFill>
                  <a:schemeClr val="accent6">
                    <a:lumMod val="75000"/>
                  </a:schemeClr>
                </a:solidFill>
              </a:rPr>
              <a:t>1-من القائمة "ملف"، انقر فوق "إعداد الصفحة</a:t>
            </a:r>
            <a:r>
              <a:rPr lang="ar-EG" altLang="en-US" dirty="0">
                <a:solidFill>
                  <a:schemeClr val="accent6">
                    <a:lumMod val="75000"/>
                  </a:schemeClr>
                </a:solidFill>
              </a:rPr>
              <a:t>".</a:t>
            </a:r>
            <a:endParaRPr lang="en-US" altLang="en-US" dirty="0">
              <a:solidFill>
                <a:schemeClr val="accent6">
                  <a:lumMod val="75000"/>
                </a:schemeClr>
              </a:solidFill>
            </a:endParaRPr>
          </a:p>
          <a:p>
            <a:pPr lvl="1" algn="r"/>
            <a:r>
              <a:rPr lang="ar-SA" altLang="en-US" dirty="0">
                <a:solidFill>
                  <a:schemeClr val="accent6">
                    <a:lumMod val="75000"/>
                  </a:schemeClr>
                </a:solidFill>
              </a:rPr>
              <a:t>2-انقر فوق علامة التبويب "هوامش"، إذا كان ذلك ضروريًا</a:t>
            </a:r>
            <a:r>
              <a:rPr lang="ar-EG" altLang="en-US" dirty="0">
                <a:solidFill>
                  <a:schemeClr val="accent6">
                    <a:lumMod val="75000"/>
                  </a:schemeClr>
                </a:solidFill>
              </a:rPr>
              <a:t>.</a:t>
            </a:r>
            <a:endParaRPr lang="en-US" altLang="en-US" dirty="0">
              <a:solidFill>
                <a:schemeClr val="accent6">
                  <a:lumMod val="75000"/>
                </a:schemeClr>
              </a:solidFill>
            </a:endParaRPr>
          </a:p>
          <a:p>
            <a:pPr lvl="1" algn="r"/>
            <a:r>
              <a:rPr lang="ar-SA" altLang="en-US" dirty="0">
                <a:solidFill>
                  <a:schemeClr val="accent6">
                    <a:lumMod val="75000"/>
                  </a:schemeClr>
                </a:solidFill>
              </a:rPr>
              <a:t>3-اكتب إعدادات الهوامش الجديدة للصفحة في المربعات المناسبة</a:t>
            </a:r>
            <a:r>
              <a:rPr lang="ar-EG" altLang="en-US" dirty="0">
                <a:solidFill>
                  <a:schemeClr val="accent6">
                    <a:lumMod val="75000"/>
                  </a:schemeClr>
                </a:solidFill>
              </a:rPr>
              <a:t>.</a:t>
            </a:r>
            <a:endParaRPr lang="en-US" altLang="en-US" dirty="0">
              <a:solidFill>
                <a:schemeClr val="accent6">
                  <a:lumMod val="75000"/>
                </a:schemeClr>
              </a:solidFill>
            </a:endParaRPr>
          </a:p>
          <a:p>
            <a:pPr lvl="1" algn="r"/>
            <a:r>
              <a:rPr lang="ar-SA" altLang="en-US" dirty="0">
                <a:solidFill>
                  <a:schemeClr val="accent6">
                    <a:lumMod val="75000"/>
                  </a:schemeClr>
                </a:solidFill>
              </a:rPr>
              <a:t>4-انقر فوق "موافق</a:t>
            </a:r>
            <a:r>
              <a:rPr lang="ar-EG" altLang="en-US" dirty="0">
                <a:solidFill>
                  <a:schemeClr val="accent6">
                    <a:lumMod val="75000"/>
                  </a:schemeClr>
                </a:solidFill>
              </a:rPr>
              <a:t>".</a:t>
            </a:r>
            <a:endParaRPr lang="ar-SA" altLang="en-US" dirty="0">
              <a:solidFill>
                <a:schemeClr val="accent6">
                  <a:lumMod val="75000"/>
                </a:schemeClr>
              </a:solidFill>
            </a:endParaRPr>
          </a:p>
          <a:p>
            <a:pPr lvl="1" algn="r"/>
            <a:endParaRPr lang="ar-SA" altLang="en-US" dirty="0">
              <a:solidFill>
                <a:schemeClr val="accent6">
                  <a:lumMod val="75000"/>
                </a:schemeClr>
              </a:solidFill>
            </a:endParaRPr>
          </a:p>
          <a:p>
            <a:pPr algn="r">
              <a:buFontTx/>
              <a:buNone/>
            </a:pPr>
            <a:r>
              <a:rPr lang="ar-SA" altLang="en-US" b="1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</a:rPr>
              <a:t>-لتغيير</a:t>
            </a:r>
            <a:r>
              <a:rPr lang="ar-SA" altLang="en-US" b="1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ar-SA" altLang="en-US" b="1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</a:rPr>
              <a:t>هوامش</a:t>
            </a:r>
            <a:r>
              <a:rPr lang="ar-SA" altLang="en-US" b="1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ar-SA" altLang="en-US" b="1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</a:rPr>
              <a:t>الصفحة</a:t>
            </a:r>
            <a:r>
              <a:rPr lang="ar-SA" altLang="en-US" b="1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ar-SA" altLang="en-US" b="1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</a:rPr>
              <a:t>باستخدام</a:t>
            </a:r>
            <a:r>
              <a:rPr lang="ar-SA" altLang="en-US" b="1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ar-SA" altLang="en-US" b="1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</a:rPr>
              <a:t>المسطرة:</a:t>
            </a:r>
            <a:endParaRPr lang="en-US" altLang="en-US" b="1" dirty="0">
              <a:solidFill>
                <a:schemeClr val="accent6">
                  <a:lumMod val="75000"/>
                </a:schemeClr>
              </a:solidFill>
            </a:endParaRPr>
          </a:p>
          <a:p>
            <a:pPr lvl="1" algn="r"/>
            <a:r>
              <a:rPr lang="ar-SA" altLang="en-US" dirty="0">
                <a:solidFill>
                  <a:schemeClr val="accent6">
                    <a:lumMod val="75000"/>
                  </a:schemeClr>
                </a:solidFill>
              </a:rPr>
              <a:t>1-من القائمة "عرض"، انقر فوق "تخطيط الطباعة</a:t>
            </a:r>
            <a:r>
              <a:rPr lang="ar-EG" altLang="en-US" dirty="0">
                <a:solidFill>
                  <a:schemeClr val="accent6">
                    <a:lumMod val="75000"/>
                  </a:schemeClr>
                </a:solidFill>
              </a:rPr>
              <a:t>".</a:t>
            </a:r>
            <a:endParaRPr lang="en-US" altLang="en-US" dirty="0">
              <a:solidFill>
                <a:schemeClr val="accent6">
                  <a:lumMod val="75000"/>
                </a:schemeClr>
              </a:solidFill>
            </a:endParaRPr>
          </a:p>
          <a:p>
            <a:pPr lvl="1" algn="r"/>
            <a:r>
              <a:rPr lang="ar-SA" altLang="en-US" dirty="0">
                <a:solidFill>
                  <a:schemeClr val="accent6">
                    <a:lumMod val="75000"/>
                  </a:schemeClr>
                </a:solidFill>
              </a:rPr>
              <a:t>2-ضع مؤشر الماوس أعلى علامة هامش الصفحة إلى أن يصبح شكل المؤشر كسهم برأسين</a:t>
            </a:r>
            <a:r>
              <a:rPr lang="ar-EG" altLang="en-US" dirty="0">
                <a:solidFill>
                  <a:schemeClr val="accent6">
                    <a:lumMod val="75000"/>
                  </a:schemeClr>
                </a:solidFill>
              </a:rPr>
              <a:t>.</a:t>
            </a:r>
            <a:endParaRPr lang="en-US" altLang="en-US" dirty="0">
              <a:solidFill>
                <a:schemeClr val="accent6">
                  <a:lumMod val="75000"/>
                </a:schemeClr>
              </a:solidFill>
            </a:endParaRPr>
          </a:p>
          <a:p>
            <a:pPr lvl="1" algn="r"/>
            <a:r>
              <a:rPr lang="ar-SA" altLang="en-US" dirty="0">
                <a:solidFill>
                  <a:schemeClr val="accent6">
                    <a:lumMod val="75000"/>
                  </a:schemeClr>
                </a:solidFill>
              </a:rPr>
              <a:t>3-قم بسحب العلامة إلى الموقع الجديد</a:t>
            </a:r>
            <a:r>
              <a:rPr lang="ar-EG" altLang="en-US" dirty="0">
                <a:solidFill>
                  <a:schemeClr val="accent6">
                    <a:lumMod val="75000"/>
                  </a:schemeClr>
                </a:solidFill>
              </a:rPr>
              <a:t>.</a:t>
            </a:r>
            <a:endParaRPr lang="en-US" altLang="en-US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920" y="2160321"/>
            <a:ext cx="5673126" cy="34714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59022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1901975" y="523132"/>
            <a:ext cx="9276887" cy="1360190"/>
          </a:xfrm>
        </p:spPr>
        <p:txBody>
          <a:bodyPr>
            <a:normAutofit/>
          </a:bodyPr>
          <a:lstStyle/>
          <a:p>
            <a:pPr algn="r"/>
            <a:r>
              <a:rPr lang="ar-SA" altLang="en-US" sz="3200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</a:rPr>
              <a:t>تنسيق</a:t>
            </a:r>
            <a:r>
              <a:rPr lang="ar-SA" altLang="en-US" sz="3200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ar-SA" altLang="en-US" sz="3200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</a:rPr>
              <a:t>فقرة:</a:t>
            </a:r>
            <a:endParaRPr lang="en-US" altLang="en-US" sz="32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8" name="Line 16"/>
          <p:cNvSpPr>
            <a:spLocks noChangeShapeType="1"/>
          </p:cNvSpPr>
          <p:nvPr/>
        </p:nvSpPr>
        <p:spPr bwMode="gray">
          <a:xfrm>
            <a:off x="121920" y="1883322"/>
            <a:ext cx="3962400" cy="1587"/>
          </a:xfrm>
          <a:prstGeom prst="line">
            <a:avLst/>
          </a:prstGeom>
          <a:noFill/>
          <a:ln w="19050">
            <a:solidFill>
              <a:srgbClr val="00B050"/>
            </a:solidFill>
            <a:round/>
            <a:headEnd/>
            <a:tailEnd/>
          </a:ln>
          <a:effectLst/>
        </p:spPr>
        <p:txBody>
          <a:bodyPr wrap="none" lIns="90000" tIns="46800" anchor="ctr"/>
          <a:lstStyle/>
          <a:p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121920" y="2492477"/>
            <a:ext cx="11056942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buFontTx/>
              <a:buNone/>
            </a:pPr>
            <a:r>
              <a:rPr lang="ar-SA" altLang="en-US" b="1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</a:rPr>
              <a:t>لتطبيق</a:t>
            </a:r>
            <a:r>
              <a:rPr lang="ar-SA" altLang="en-US" b="1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ar-SA" altLang="en-US" b="1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</a:rPr>
              <a:t>تنسيق</a:t>
            </a:r>
            <a:r>
              <a:rPr lang="ar-SA" altLang="en-US" b="1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ar-SA" altLang="en-US" b="1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</a:rPr>
              <a:t>الفقرة</a:t>
            </a:r>
            <a:r>
              <a:rPr lang="ar-SA" altLang="en-US" b="1" dirty="0" smtClean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</a:rPr>
              <a:t>:</a:t>
            </a:r>
            <a:endParaRPr lang="ar-JO" altLang="en-US" b="1" dirty="0" smtClean="0">
              <a:solidFill>
                <a:schemeClr val="accent6">
                  <a:lumMod val="75000"/>
                </a:schemeClr>
              </a:solidFill>
              <a:latin typeface="Arial" panose="020B0604020202020204" pitchFamily="34" charset="0"/>
            </a:endParaRPr>
          </a:p>
          <a:p>
            <a:pPr algn="r">
              <a:buFontTx/>
              <a:buNone/>
            </a:pPr>
            <a:endParaRPr lang="en-US" altLang="en-US" b="1" dirty="0">
              <a:solidFill>
                <a:schemeClr val="accent6">
                  <a:lumMod val="75000"/>
                </a:schemeClr>
              </a:solidFill>
            </a:endParaRPr>
          </a:p>
          <a:p>
            <a:pPr lvl="1" algn="r"/>
            <a:r>
              <a:rPr lang="ar-SA" altLang="en-US" dirty="0">
                <a:solidFill>
                  <a:schemeClr val="accent6">
                    <a:lumMod val="75000"/>
                  </a:schemeClr>
                </a:solidFill>
              </a:rPr>
              <a:t>1-حدد الفقرة (الفقرات) المناسبة</a:t>
            </a:r>
            <a:r>
              <a:rPr lang="ar-EG" altLang="en-US" dirty="0" smtClean="0">
                <a:solidFill>
                  <a:schemeClr val="accent6">
                    <a:lumMod val="75000"/>
                  </a:schemeClr>
                </a:solidFill>
              </a:rPr>
              <a:t>.</a:t>
            </a:r>
            <a:endParaRPr lang="ar-JO" altLang="en-US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lvl="1" algn="r"/>
            <a:endParaRPr lang="en-US" altLang="en-US" dirty="0">
              <a:solidFill>
                <a:schemeClr val="accent6">
                  <a:lumMod val="75000"/>
                </a:schemeClr>
              </a:solidFill>
            </a:endParaRPr>
          </a:p>
          <a:p>
            <a:pPr lvl="1" algn="r"/>
            <a:r>
              <a:rPr lang="ar-SA" altLang="en-US" dirty="0">
                <a:solidFill>
                  <a:schemeClr val="accent6">
                    <a:lumMod val="75000"/>
                  </a:schemeClr>
                </a:solidFill>
              </a:rPr>
              <a:t>2-من القائمة "تنسيق"، انقر فوق "فقرة</a:t>
            </a:r>
            <a:r>
              <a:rPr lang="ar-EG" altLang="en-US" dirty="0" smtClean="0">
                <a:solidFill>
                  <a:schemeClr val="accent6">
                    <a:lumMod val="75000"/>
                  </a:schemeClr>
                </a:solidFill>
              </a:rPr>
              <a:t>".</a:t>
            </a:r>
            <a:endParaRPr lang="ar-JO" altLang="en-US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lvl="1" algn="r"/>
            <a:endParaRPr lang="en-US" altLang="en-US" dirty="0">
              <a:solidFill>
                <a:schemeClr val="accent6">
                  <a:lumMod val="75000"/>
                </a:schemeClr>
              </a:solidFill>
            </a:endParaRPr>
          </a:p>
          <a:p>
            <a:pPr lvl="1" algn="r"/>
            <a:r>
              <a:rPr lang="ar-SA" altLang="en-US" dirty="0">
                <a:solidFill>
                  <a:schemeClr val="accent6">
                    <a:lumMod val="75000"/>
                  </a:schemeClr>
                </a:solidFill>
              </a:rPr>
              <a:t>3-قم بتغيير الإعدادات حسبما يتطلب الأمر</a:t>
            </a:r>
            <a:r>
              <a:rPr lang="ar-EG" altLang="en-US" dirty="0" smtClean="0">
                <a:solidFill>
                  <a:schemeClr val="accent6">
                    <a:lumMod val="75000"/>
                  </a:schemeClr>
                </a:solidFill>
              </a:rPr>
              <a:t>.</a:t>
            </a:r>
            <a:endParaRPr lang="ar-JO" altLang="en-US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lvl="1" algn="r"/>
            <a:endParaRPr lang="en-US" altLang="en-US" dirty="0">
              <a:solidFill>
                <a:schemeClr val="accent6">
                  <a:lumMod val="75000"/>
                </a:schemeClr>
              </a:solidFill>
            </a:endParaRPr>
          </a:p>
          <a:p>
            <a:pPr lvl="1" algn="r"/>
            <a:r>
              <a:rPr lang="ar-SA" altLang="en-US" dirty="0">
                <a:solidFill>
                  <a:schemeClr val="accent6">
                    <a:lumMod val="75000"/>
                  </a:schemeClr>
                </a:solidFill>
              </a:rPr>
              <a:t>4-انقر فوق "موافق</a:t>
            </a:r>
            <a:r>
              <a:rPr lang="ar-EG" altLang="en-US" dirty="0">
                <a:solidFill>
                  <a:schemeClr val="accent6">
                    <a:lumMod val="75000"/>
                  </a:schemeClr>
                </a:solidFill>
              </a:rPr>
              <a:t>".</a:t>
            </a:r>
            <a:endParaRPr lang="en-US" altLang="en-US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8652" y="2050181"/>
            <a:ext cx="5401739" cy="1919624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8929" y="4135077"/>
            <a:ext cx="5461462" cy="26228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61685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1901975" y="523132"/>
            <a:ext cx="9276887" cy="1360190"/>
          </a:xfrm>
        </p:spPr>
        <p:txBody>
          <a:bodyPr>
            <a:normAutofit/>
          </a:bodyPr>
          <a:lstStyle/>
          <a:p>
            <a:pPr algn="r"/>
            <a:r>
              <a:rPr lang="ar-SA" altLang="en-US" sz="3200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</a:rPr>
              <a:t>إدراج</a:t>
            </a:r>
            <a:r>
              <a:rPr lang="ar-SA" altLang="en-US" sz="3200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ar-SA" altLang="en-US" sz="3200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</a:rPr>
              <a:t>نص</a:t>
            </a:r>
            <a:r>
              <a:rPr lang="ar-SA" altLang="en-US" sz="3200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ar-SA" altLang="en-US" sz="3200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</a:rPr>
              <a:t>في</a:t>
            </a:r>
            <a:r>
              <a:rPr lang="ar-SA" altLang="en-US" sz="3200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ar-SA" altLang="en-US" sz="3200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</a:rPr>
              <a:t>مستند:</a:t>
            </a:r>
            <a:endParaRPr lang="en-US" altLang="en-US" sz="32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8" name="Line 16"/>
          <p:cNvSpPr>
            <a:spLocks noChangeShapeType="1"/>
          </p:cNvSpPr>
          <p:nvPr/>
        </p:nvSpPr>
        <p:spPr bwMode="gray">
          <a:xfrm>
            <a:off x="121920" y="1883322"/>
            <a:ext cx="3962400" cy="1587"/>
          </a:xfrm>
          <a:prstGeom prst="line">
            <a:avLst/>
          </a:prstGeom>
          <a:noFill/>
          <a:ln w="19050">
            <a:solidFill>
              <a:srgbClr val="00B050"/>
            </a:solidFill>
            <a:round/>
            <a:headEnd/>
            <a:tailEnd/>
          </a:ln>
          <a:effectLst/>
        </p:spPr>
        <p:txBody>
          <a:bodyPr wrap="none" lIns="90000" tIns="46800" anchor="ctr"/>
          <a:lstStyle/>
          <a:p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121920" y="2492477"/>
            <a:ext cx="11056942" cy="12054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buFontTx/>
              <a:buNone/>
            </a:pPr>
            <a:r>
              <a:rPr lang="ar-SA" altLang="en-US" b="1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</a:rPr>
              <a:t>-لإدراج</a:t>
            </a:r>
            <a:r>
              <a:rPr lang="ar-SA" altLang="en-US" b="1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ar-SA" altLang="en-US" b="1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</a:rPr>
              <a:t>نص:</a:t>
            </a:r>
            <a:endParaRPr lang="en-US" altLang="en-US" b="1" dirty="0">
              <a:solidFill>
                <a:schemeClr val="accent6">
                  <a:lumMod val="75000"/>
                </a:schemeClr>
              </a:solidFill>
            </a:endParaRPr>
          </a:p>
          <a:p>
            <a:pPr lvl="1" algn="r">
              <a:spcBef>
                <a:spcPts val="1000"/>
              </a:spcBef>
              <a:spcAft>
                <a:spcPts val="200"/>
              </a:spcAft>
            </a:pPr>
            <a:r>
              <a:rPr lang="ar-SA" altLang="en-US" dirty="0">
                <a:solidFill>
                  <a:schemeClr val="accent6">
                    <a:lumMod val="75000"/>
                  </a:schemeClr>
                </a:solidFill>
              </a:rPr>
              <a:t>1-انقر داخل المستند المطلوب إدراج النص فيه</a:t>
            </a:r>
            <a:r>
              <a:rPr lang="ar-EG" altLang="en-US" dirty="0">
                <a:solidFill>
                  <a:schemeClr val="accent6">
                    <a:lumMod val="75000"/>
                  </a:schemeClr>
                </a:solidFill>
              </a:rPr>
              <a:t>.</a:t>
            </a:r>
            <a:endParaRPr lang="en-US" altLang="en-US" dirty="0">
              <a:solidFill>
                <a:schemeClr val="accent6">
                  <a:lumMod val="75000"/>
                </a:schemeClr>
              </a:solidFill>
            </a:endParaRPr>
          </a:p>
          <a:p>
            <a:pPr lvl="1" algn="r">
              <a:spcBef>
                <a:spcPts val="1000"/>
              </a:spcBef>
              <a:spcAft>
                <a:spcPts val="200"/>
              </a:spcAft>
            </a:pPr>
            <a:r>
              <a:rPr lang="ar-SA" altLang="en-US" dirty="0">
                <a:solidFill>
                  <a:schemeClr val="accent6">
                    <a:lumMod val="75000"/>
                  </a:schemeClr>
                </a:solidFill>
              </a:rPr>
              <a:t>2-ابدأ الكتابة</a:t>
            </a:r>
            <a:r>
              <a:rPr lang="ar-EG" altLang="en-US" dirty="0">
                <a:solidFill>
                  <a:schemeClr val="accent6">
                    <a:lumMod val="75000"/>
                  </a:schemeClr>
                </a:solidFill>
              </a:rPr>
              <a:t>.</a:t>
            </a:r>
            <a:endParaRPr lang="en-US" altLang="en-US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920" y="2248143"/>
            <a:ext cx="6987941" cy="1694126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609975"/>
            <a:ext cx="8133347" cy="3248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33442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1901975" y="523132"/>
            <a:ext cx="9276887" cy="1360190"/>
          </a:xfrm>
        </p:spPr>
        <p:txBody>
          <a:bodyPr>
            <a:normAutofit/>
          </a:bodyPr>
          <a:lstStyle/>
          <a:p>
            <a:pPr algn="r"/>
            <a:r>
              <a:rPr lang="ar-SA" altLang="en-US" sz="3200" dirty="0">
                <a:solidFill>
                  <a:schemeClr val="accent6">
                    <a:lumMod val="75000"/>
                  </a:schemeClr>
                </a:solidFill>
              </a:rPr>
              <a:t>التدقيق</a:t>
            </a:r>
            <a:r>
              <a:rPr lang="ar-SA" altLang="en-US" sz="3200" dirty="0">
                <a:solidFill>
                  <a:schemeClr val="accent6">
                    <a:lumMod val="75000"/>
                  </a:schemeClr>
                </a:solidFill>
                <a:cs typeface="Times New Roman (Arabic)" charset="-78"/>
              </a:rPr>
              <a:t> </a:t>
            </a:r>
            <a:r>
              <a:rPr lang="ar-SA" altLang="en-US" sz="3200" dirty="0">
                <a:solidFill>
                  <a:schemeClr val="accent6">
                    <a:lumMod val="75000"/>
                  </a:schemeClr>
                </a:solidFill>
              </a:rPr>
              <a:t>الإملائي</a:t>
            </a:r>
            <a:r>
              <a:rPr lang="ar-SA" altLang="en-US" sz="3200" dirty="0">
                <a:solidFill>
                  <a:schemeClr val="accent6">
                    <a:lumMod val="75000"/>
                  </a:schemeClr>
                </a:solidFill>
                <a:cs typeface="Times New Roman (Arabic)" charset="-78"/>
              </a:rPr>
              <a:t> </a:t>
            </a:r>
            <a:r>
              <a:rPr lang="ar-SA" altLang="en-US" sz="3200" dirty="0">
                <a:solidFill>
                  <a:schemeClr val="accent6">
                    <a:lumMod val="75000"/>
                  </a:schemeClr>
                </a:solidFill>
              </a:rPr>
              <a:t>لمستند:</a:t>
            </a:r>
            <a:endParaRPr lang="en-US" altLang="en-US" sz="32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8" name="Line 16"/>
          <p:cNvSpPr>
            <a:spLocks noChangeShapeType="1"/>
          </p:cNvSpPr>
          <p:nvPr/>
        </p:nvSpPr>
        <p:spPr bwMode="gray">
          <a:xfrm>
            <a:off x="121920" y="1883322"/>
            <a:ext cx="3962400" cy="1587"/>
          </a:xfrm>
          <a:prstGeom prst="line">
            <a:avLst/>
          </a:prstGeom>
          <a:noFill/>
          <a:ln w="19050">
            <a:solidFill>
              <a:srgbClr val="00B050"/>
            </a:solidFill>
            <a:round/>
            <a:headEnd/>
            <a:tailEnd/>
          </a:ln>
          <a:effectLst/>
        </p:spPr>
        <p:txBody>
          <a:bodyPr wrap="none" lIns="90000" tIns="46800" anchor="ctr"/>
          <a:lstStyle/>
          <a:p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121920" y="1978671"/>
            <a:ext cx="11056942" cy="4898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spcBef>
                <a:spcPts val="600"/>
              </a:spcBef>
              <a:buFontTx/>
              <a:buNone/>
            </a:pPr>
            <a:r>
              <a:rPr lang="ar-SA" altLang="en-US" b="1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</a:rPr>
              <a:t>لإجراء</a:t>
            </a:r>
            <a:r>
              <a:rPr lang="ar-SA" altLang="en-US" b="1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ar-SA" altLang="en-US" b="1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</a:rPr>
              <a:t>تدقيق</a:t>
            </a:r>
            <a:r>
              <a:rPr lang="ar-SA" altLang="en-US" b="1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ar-SA" altLang="en-US" b="1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</a:rPr>
              <a:t>إملائي</a:t>
            </a:r>
            <a:r>
              <a:rPr lang="ar-SA" altLang="en-US" b="1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ar-SA" altLang="en-US" b="1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</a:rPr>
              <a:t>لمستند</a:t>
            </a:r>
            <a:r>
              <a:rPr lang="ar-SA" altLang="en-US" b="1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ar-SA" altLang="en-US" b="1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</a:rPr>
              <a:t>بالكامل:</a:t>
            </a:r>
            <a:endParaRPr lang="en-US" altLang="en-US" b="1" dirty="0">
              <a:solidFill>
                <a:schemeClr val="accent6">
                  <a:lumMod val="75000"/>
                </a:schemeClr>
              </a:solidFill>
            </a:endParaRPr>
          </a:p>
          <a:p>
            <a:pPr lvl="1" algn="r">
              <a:spcBef>
                <a:spcPts val="1000"/>
              </a:spcBef>
              <a:spcAft>
                <a:spcPts val="200"/>
              </a:spcAft>
            </a:pPr>
            <a:r>
              <a:rPr lang="ar-SA" altLang="en-US" dirty="0">
                <a:solidFill>
                  <a:schemeClr val="accent6">
                    <a:lumMod val="75000"/>
                  </a:schemeClr>
                </a:solidFill>
              </a:rPr>
              <a:t>1-على شريط الأدوات "قياسي" انقر فوق الزر "تدقيق إملائي وتدقيق نحوي</a:t>
            </a:r>
            <a:r>
              <a:rPr lang="ar-EG" altLang="en-US" dirty="0">
                <a:solidFill>
                  <a:schemeClr val="accent6">
                    <a:lumMod val="75000"/>
                  </a:schemeClr>
                </a:solidFill>
              </a:rPr>
              <a:t>...".</a:t>
            </a:r>
            <a:endParaRPr lang="en-US" altLang="en-US" dirty="0">
              <a:solidFill>
                <a:schemeClr val="accent6">
                  <a:lumMod val="75000"/>
                </a:schemeClr>
              </a:solidFill>
            </a:endParaRPr>
          </a:p>
          <a:p>
            <a:pPr lvl="1" algn="r">
              <a:spcBef>
                <a:spcPts val="1000"/>
              </a:spcBef>
              <a:spcAft>
                <a:spcPts val="200"/>
              </a:spcAft>
            </a:pPr>
            <a:r>
              <a:rPr lang="ar-SA" altLang="en-US" dirty="0">
                <a:solidFill>
                  <a:schemeClr val="accent6">
                    <a:lumMod val="75000"/>
                  </a:schemeClr>
                </a:solidFill>
              </a:rPr>
              <a:t>2-انقر فوق أحد خيارات المربع "اقتراحات" ثم انقر فوق الزر "تغيير</a:t>
            </a:r>
            <a:r>
              <a:rPr lang="ar-EG" altLang="en-US" dirty="0">
                <a:solidFill>
                  <a:schemeClr val="accent6">
                    <a:lumMod val="75000"/>
                  </a:schemeClr>
                </a:solidFill>
              </a:rPr>
              <a:t>".</a:t>
            </a:r>
            <a:endParaRPr lang="en-US" altLang="en-US" dirty="0">
              <a:solidFill>
                <a:schemeClr val="accent6">
                  <a:lumMod val="75000"/>
                </a:schemeClr>
              </a:solidFill>
            </a:endParaRPr>
          </a:p>
          <a:p>
            <a:pPr lvl="1" algn="r">
              <a:spcBef>
                <a:spcPts val="1000"/>
              </a:spcBef>
              <a:spcAft>
                <a:spcPts val="200"/>
              </a:spcAft>
              <a:buFontTx/>
              <a:buNone/>
            </a:pPr>
            <a:r>
              <a:rPr lang="en-US" altLang="en-US" dirty="0">
                <a:solidFill>
                  <a:schemeClr val="accent6">
                    <a:lumMod val="75000"/>
                  </a:schemeClr>
                </a:solidFill>
              </a:rPr>
              <a:t>	</a:t>
            </a:r>
            <a:r>
              <a:rPr lang="ar-SA" altLang="en-US" i="1" dirty="0">
                <a:solidFill>
                  <a:schemeClr val="accent6">
                    <a:lumMod val="75000"/>
                  </a:schemeClr>
                </a:solidFill>
              </a:rPr>
              <a:t>أو</a:t>
            </a:r>
            <a:endParaRPr lang="en-US" altLang="en-US" i="1" dirty="0">
              <a:solidFill>
                <a:schemeClr val="accent6">
                  <a:lumMod val="75000"/>
                </a:schemeClr>
              </a:solidFill>
            </a:endParaRPr>
          </a:p>
          <a:p>
            <a:pPr lvl="1" algn="r">
              <a:spcBef>
                <a:spcPts val="1000"/>
              </a:spcBef>
              <a:spcAft>
                <a:spcPts val="200"/>
              </a:spcAft>
            </a:pPr>
            <a:r>
              <a:rPr lang="ar-SA" altLang="en-US" dirty="0">
                <a:solidFill>
                  <a:schemeClr val="accent6">
                    <a:lumMod val="75000"/>
                  </a:schemeClr>
                </a:solidFill>
              </a:rPr>
              <a:t>لتجاهل الكلمة على مستوى المستند ككل انقر فوق "تجاهل الكل</a:t>
            </a:r>
            <a:r>
              <a:rPr lang="ar-EG" altLang="en-US" dirty="0">
                <a:solidFill>
                  <a:schemeClr val="accent6">
                    <a:lumMod val="75000"/>
                  </a:schemeClr>
                </a:solidFill>
              </a:rPr>
              <a:t>".</a:t>
            </a:r>
            <a:endParaRPr lang="ar-SA" altLang="en-US" dirty="0">
              <a:solidFill>
                <a:schemeClr val="accent6">
                  <a:lumMod val="75000"/>
                </a:schemeClr>
              </a:solidFill>
            </a:endParaRPr>
          </a:p>
          <a:p>
            <a:pPr lvl="1" algn="r">
              <a:spcBef>
                <a:spcPts val="1000"/>
              </a:spcBef>
              <a:spcAft>
                <a:spcPts val="200"/>
              </a:spcAft>
              <a:buFontTx/>
              <a:buNone/>
            </a:pPr>
            <a:r>
              <a:rPr lang="en-US" altLang="en-US" i="1" dirty="0"/>
              <a:t>	</a:t>
            </a:r>
            <a:r>
              <a:rPr lang="ar-SA" altLang="en-US" i="1" dirty="0">
                <a:solidFill>
                  <a:schemeClr val="accent6">
                    <a:lumMod val="75000"/>
                  </a:schemeClr>
                </a:solidFill>
              </a:rPr>
              <a:t>أو</a:t>
            </a:r>
            <a:endParaRPr lang="en-US" altLang="en-US" i="1" dirty="0">
              <a:solidFill>
                <a:schemeClr val="accent6">
                  <a:lumMod val="75000"/>
                </a:schemeClr>
              </a:solidFill>
            </a:endParaRPr>
          </a:p>
          <a:p>
            <a:pPr lvl="1" algn="r">
              <a:spcBef>
                <a:spcPts val="1000"/>
              </a:spcBef>
              <a:spcAft>
                <a:spcPts val="200"/>
              </a:spcAft>
              <a:buFontTx/>
              <a:buNone/>
            </a:pPr>
            <a:r>
              <a:rPr lang="ar-SA" altLang="en-US" dirty="0">
                <a:solidFill>
                  <a:schemeClr val="accent6">
                    <a:lumMod val="75000"/>
                  </a:schemeClr>
                </a:solidFill>
              </a:rPr>
              <a:t>1-لإضافة كلمة إلى القاموس انقر فوق "إضافة إلى القاموس</a:t>
            </a:r>
            <a:r>
              <a:rPr lang="ar-EG" altLang="en-US" dirty="0">
                <a:solidFill>
                  <a:schemeClr val="accent6">
                    <a:lumMod val="75000"/>
                  </a:schemeClr>
                </a:solidFill>
              </a:rPr>
              <a:t>".</a:t>
            </a:r>
            <a:endParaRPr lang="en-US" altLang="en-US" dirty="0">
              <a:solidFill>
                <a:schemeClr val="accent6">
                  <a:lumMod val="75000"/>
                </a:schemeClr>
              </a:solidFill>
            </a:endParaRPr>
          </a:p>
          <a:p>
            <a:pPr lvl="1" algn="r">
              <a:spcBef>
                <a:spcPts val="1000"/>
              </a:spcBef>
              <a:spcAft>
                <a:spcPts val="200"/>
              </a:spcAft>
              <a:buFontTx/>
              <a:buNone/>
            </a:pPr>
            <a:r>
              <a:rPr lang="ar-SA" altLang="en-US" dirty="0">
                <a:solidFill>
                  <a:schemeClr val="accent6">
                    <a:lumMod val="75000"/>
                  </a:schemeClr>
                </a:solidFill>
              </a:rPr>
              <a:t>2-انقر فوق "موافق</a:t>
            </a:r>
            <a:r>
              <a:rPr lang="ar-EG" altLang="en-US" dirty="0">
                <a:solidFill>
                  <a:schemeClr val="accent6">
                    <a:lumMod val="75000"/>
                  </a:schemeClr>
                </a:solidFill>
              </a:rPr>
              <a:t>".</a:t>
            </a:r>
            <a:endParaRPr lang="ar-SA" altLang="en-US" dirty="0">
              <a:solidFill>
                <a:schemeClr val="accent6">
                  <a:lumMod val="75000"/>
                </a:schemeClr>
              </a:solidFill>
            </a:endParaRPr>
          </a:p>
          <a:p>
            <a:pPr algn="r">
              <a:buFontTx/>
              <a:buNone/>
            </a:pPr>
            <a:r>
              <a:rPr lang="ar-SA" altLang="en-US" b="1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</a:rPr>
              <a:t>لتخصيص</a:t>
            </a:r>
            <a:r>
              <a:rPr lang="ar-SA" altLang="en-US" b="1" dirty="0">
                <a:solidFill>
                  <a:schemeClr val="accent6">
                    <a:lumMod val="75000"/>
                  </a:schemeClr>
                </a:solidFill>
                <a:cs typeface="Times New Roman (Arabic)" charset="-78"/>
              </a:rPr>
              <a:t> </a:t>
            </a:r>
            <a:r>
              <a:rPr lang="ar-SA" altLang="en-US" b="1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</a:rPr>
              <a:t>عملية</a:t>
            </a:r>
            <a:r>
              <a:rPr lang="ar-SA" altLang="en-US" b="1" dirty="0">
                <a:solidFill>
                  <a:schemeClr val="accent6">
                    <a:lumMod val="75000"/>
                  </a:schemeClr>
                </a:solidFill>
                <a:cs typeface="Times New Roman (Arabic)" charset="-78"/>
              </a:rPr>
              <a:t> </a:t>
            </a:r>
            <a:r>
              <a:rPr lang="ar-SA" altLang="en-US" b="1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</a:rPr>
              <a:t>التدقيق</a:t>
            </a:r>
            <a:r>
              <a:rPr lang="ar-SA" altLang="en-US" b="1" dirty="0">
                <a:solidFill>
                  <a:schemeClr val="accent6">
                    <a:lumMod val="75000"/>
                  </a:schemeClr>
                </a:solidFill>
                <a:cs typeface="Times New Roman (Arabic)" charset="-78"/>
              </a:rPr>
              <a:t> </a:t>
            </a:r>
            <a:r>
              <a:rPr lang="ar-SA" altLang="en-US" b="1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</a:rPr>
              <a:t>الإملائي:</a:t>
            </a:r>
            <a:endParaRPr lang="en-US" altLang="en-US" b="1" dirty="0">
              <a:solidFill>
                <a:schemeClr val="accent6">
                  <a:lumMod val="75000"/>
                </a:schemeClr>
              </a:solidFill>
            </a:endParaRPr>
          </a:p>
          <a:p>
            <a:pPr lvl="1" algn="r"/>
            <a:r>
              <a:rPr lang="ar-SA" altLang="en-US" dirty="0">
                <a:solidFill>
                  <a:schemeClr val="accent6">
                    <a:lumMod val="75000"/>
                  </a:schemeClr>
                </a:solidFill>
              </a:rPr>
              <a:t>من القائمة "أدوات" انقر فوق "خيارات</a:t>
            </a:r>
            <a:r>
              <a:rPr lang="ar-EG" altLang="en-US" dirty="0">
                <a:solidFill>
                  <a:schemeClr val="accent6">
                    <a:lumMod val="75000"/>
                  </a:schemeClr>
                </a:solidFill>
              </a:rPr>
              <a:t>...".</a:t>
            </a:r>
            <a:endParaRPr lang="en-US" altLang="en-US" dirty="0">
              <a:solidFill>
                <a:schemeClr val="accent6">
                  <a:lumMod val="75000"/>
                </a:schemeClr>
              </a:solidFill>
            </a:endParaRPr>
          </a:p>
          <a:p>
            <a:pPr lvl="1" algn="r"/>
            <a:r>
              <a:rPr lang="ar-SA" altLang="en-US" dirty="0">
                <a:solidFill>
                  <a:schemeClr val="accent6">
                    <a:lumMod val="75000"/>
                  </a:schemeClr>
                </a:solidFill>
              </a:rPr>
              <a:t>انقر فوق علامة التبويب "إملائي ونحوي" وقم بتحديد المطلوب</a:t>
            </a:r>
            <a:r>
              <a:rPr lang="ar-EG" altLang="en-US" dirty="0">
                <a:solidFill>
                  <a:schemeClr val="accent6">
                    <a:lumMod val="75000"/>
                  </a:schemeClr>
                </a:solidFill>
              </a:rPr>
              <a:t>.</a:t>
            </a:r>
            <a:endParaRPr lang="en-US" altLang="en-US" dirty="0">
              <a:solidFill>
                <a:schemeClr val="accent6">
                  <a:lumMod val="75000"/>
                </a:schemeClr>
              </a:solidFill>
            </a:endParaRPr>
          </a:p>
          <a:p>
            <a:pPr lvl="1" algn="r"/>
            <a:r>
              <a:rPr lang="ar-SA" altLang="en-US" dirty="0">
                <a:solidFill>
                  <a:schemeClr val="accent6">
                    <a:lumMod val="75000"/>
                  </a:schemeClr>
                </a:solidFill>
              </a:rPr>
              <a:t>انقر فوق "موافق</a:t>
            </a:r>
            <a:r>
              <a:rPr lang="ar-EG" altLang="en-US" dirty="0">
                <a:solidFill>
                  <a:schemeClr val="accent6">
                    <a:lumMod val="75000"/>
                  </a:schemeClr>
                </a:solidFill>
              </a:rPr>
              <a:t>".</a:t>
            </a:r>
            <a:endParaRPr lang="en-US" altLang="en-US" b="1" dirty="0">
              <a:solidFill>
                <a:schemeClr val="accent6">
                  <a:lumMod val="75000"/>
                </a:schemeClr>
              </a:solidFill>
            </a:endParaRPr>
          </a:p>
          <a:p>
            <a:pPr lvl="1" algn="r">
              <a:spcBef>
                <a:spcPts val="1000"/>
              </a:spcBef>
              <a:spcAft>
                <a:spcPts val="200"/>
              </a:spcAft>
              <a:buFontTx/>
              <a:buNone/>
            </a:pPr>
            <a:endParaRPr lang="en-US" altLang="en-US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920" y="3530821"/>
            <a:ext cx="5668166" cy="13813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23138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4858</TotalTime>
  <Words>1282</Words>
  <Application>Microsoft Office PowerPoint</Application>
  <PresentationFormat>Widescreen</PresentationFormat>
  <Paragraphs>180</Paragraphs>
  <Slides>25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32" baseType="lpstr">
      <vt:lpstr>Arial</vt:lpstr>
      <vt:lpstr>Brown</vt:lpstr>
      <vt:lpstr>Calibri</vt:lpstr>
      <vt:lpstr>Calibri Light</vt:lpstr>
      <vt:lpstr>Times New Roman</vt:lpstr>
      <vt:lpstr>Times New Roman (Arabic)</vt:lpstr>
      <vt:lpstr>Office Theme</vt:lpstr>
      <vt:lpstr>PowerPoint Presentation</vt:lpstr>
      <vt:lpstr>بعد الانتهاء من هذا الدرس ستتمكن من القيام بما يلي:</vt:lpstr>
      <vt:lpstr>بدء تشغيل برنامج Word:</vt:lpstr>
      <vt:lpstr>إدخال نص في مستند:</vt:lpstr>
      <vt:lpstr>استخدام شريط الأدوات "تنسيق" لتنسيق نص:</vt:lpstr>
      <vt:lpstr>ضبط إعدادات هوامش الصفحة:</vt:lpstr>
      <vt:lpstr>تنسيق فقرة:</vt:lpstr>
      <vt:lpstr>إدراج نص في مستند:</vt:lpstr>
      <vt:lpstr>التدقيق الإملائي لمستند:</vt:lpstr>
      <vt:lpstr>إدراج جدول: </vt:lpstr>
      <vt:lpstr>إدراج جدول: </vt:lpstr>
      <vt:lpstr>إدراج جدول: </vt:lpstr>
      <vt:lpstr>إنشاء الأعمدة:</vt:lpstr>
      <vt:lpstr>إنشاء الأعمدة:</vt:lpstr>
      <vt:lpstr>إدراج فاصل أعمدة:</vt:lpstr>
      <vt:lpstr>التنقل بين الخلايا وتحديدها في الجدول:</vt:lpstr>
      <vt:lpstr>دمج خلايا الجدول:</vt:lpstr>
      <vt:lpstr>إدراج الأعمدة والصفوف وحذفها: </vt:lpstr>
      <vt:lpstr>إدراج الأعمدة والصفوف وحذفها: </vt:lpstr>
      <vt:lpstr>استخدام قالب Word:</vt:lpstr>
      <vt:lpstr>استخدام المعالج لإنشاء مستند:</vt:lpstr>
      <vt:lpstr>إدراج صور من ملفات:</vt:lpstr>
      <vt:lpstr>تغيير حجم الصورة:</vt:lpstr>
      <vt:lpstr>حفظ مستند Word كصفحة ويب: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Sulaymn Zaza</dc:creator>
  <cp:lastModifiedBy>Harith Al-Sapaih</cp:lastModifiedBy>
  <cp:revision>531</cp:revision>
  <dcterms:created xsi:type="dcterms:W3CDTF">2021-08-31T13:27:32Z</dcterms:created>
  <dcterms:modified xsi:type="dcterms:W3CDTF">2024-10-20T20:45:25Z</dcterms:modified>
</cp:coreProperties>
</file>