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67" r:id="rId2"/>
    <p:sldId id="257" r:id="rId3"/>
    <p:sldId id="259" r:id="rId4"/>
    <p:sldId id="291" r:id="rId5"/>
    <p:sldId id="261" r:id="rId6"/>
    <p:sldId id="273" r:id="rId7"/>
    <p:sldId id="262" r:id="rId8"/>
    <p:sldId id="265" r:id="rId9"/>
    <p:sldId id="277" r:id="rId10"/>
    <p:sldId id="266" r:id="rId11"/>
    <p:sldId id="272" r:id="rId12"/>
    <p:sldId id="276" r:id="rId13"/>
    <p:sldId id="283" r:id="rId14"/>
    <p:sldId id="284" r:id="rId15"/>
    <p:sldId id="286" r:id="rId16"/>
    <p:sldId id="287" r:id="rId17"/>
    <p:sldId id="289" r:id="rId18"/>
    <p:sldId id="29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650" autoAdjust="0"/>
    <p:restoredTop sz="94660"/>
  </p:normalViewPr>
  <p:slideViewPr>
    <p:cSldViewPr snapToGrid="0">
      <p:cViewPr varScale="1">
        <p:scale>
          <a:sx n="70" d="100"/>
          <a:sy n="70" d="100"/>
        </p:scale>
        <p:origin x="86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D226BD-FC58-4795-AF8D-49729224C6A1}"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2777F330-4E8A-46A7-80E7-78D8A912E32F}">
      <dgm:prSet custT="1"/>
      <dgm:spPr/>
      <dgm:t>
        <a:bodyPr/>
        <a:lstStyle/>
        <a:p>
          <a:pPr rtl="1"/>
          <a:r>
            <a:rPr lang="ar-SA" sz="2000" b="1" kern="1200" dirty="0" smtClean="0">
              <a:effectLst/>
            </a:rPr>
            <a:t> </a:t>
          </a:r>
          <a:r>
            <a:rPr lang="ar-SA" sz="2000" b="1" kern="1200" dirty="0" smtClean="0">
              <a:solidFill>
                <a:schemeClr val="accent2"/>
              </a:solidFill>
              <a:effectLst/>
              <a:latin typeface="+mn-lt"/>
              <a:ea typeface="+mn-ea"/>
              <a:cs typeface="+mn-cs"/>
            </a:rPr>
            <a:t>برنامج البوربوينت</a:t>
          </a:r>
          <a:r>
            <a:rPr lang="ar-JO" sz="2000" b="1" kern="1200" dirty="0" smtClean="0">
              <a:solidFill>
                <a:schemeClr val="accent2"/>
              </a:solidFill>
              <a:effectLst/>
              <a:latin typeface="+mn-lt"/>
              <a:ea typeface="+mn-ea"/>
              <a:cs typeface="+mn-cs"/>
            </a:rPr>
            <a:t> (</a:t>
          </a:r>
          <a:r>
            <a:rPr lang="en-US" sz="2000" b="1" kern="1200" dirty="0" smtClean="0">
              <a:solidFill>
                <a:schemeClr val="accent2"/>
              </a:solidFill>
            </a:rPr>
            <a:t>Power Point </a:t>
          </a:r>
          <a:r>
            <a:rPr lang="ar-JO" sz="2000" b="1" kern="1200" dirty="0" smtClean="0">
              <a:solidFill>
                <a:schemeClr val="accent2"/>
              </a:solidFill>
              <a:effectLst/>
              <a:latin typeface="+mn-lt"/>
              <a:ea typeface="+mn-ea"/>
              <a:cs typeface="+mn-cs"/>
            </a:rPr>
            <a:t> ) واستعمالاته</a:t>
          </a:r>
          <a:endParaRPr lang="en-US" sz="2000" b="1" kern="1200" dirty="0">
            <a:effectLst/>
          </a:endParaRPr>
        </a:p>
      </dgm:t>
    </dgm:pt>
    <dgm:pt modelId="{75A6048F-A39E-43AB-9DB8-C232E2EF9CBE}" type="parTrans" cxnId="{A5A65C45-7104-4CC1-AC07-19DDCE995678}">
      <dgm:prSet/>
      <dgm:spPr/>
      <dgm:t>
        <a:bodyPr/>
        <a:lstStyle/>
        <a:p>
          <a:endParaRPr lang="en-US"/>
        </a:p>
      </dgm:t>
    </dgm:pt>
    <dgm:pt modelId="{EB93E9F3-1405-4D7A-9C70-2F23338CE7C0}" type="sibTrans" cxnId="{A5A65C45-7104-4CC1-AC07-19DDCE995678}">
      <dgm:prSet/>
      <dgm:spPr/>
      <dgm:t>
        <a:bodyPr/>
        <a:lstStyle/>
        <a:p>
          <a:endParaRPr lang="en-US"/>
        </a:p>
      </dgm:t>
    </dgm:pt>
    <dgm:pt modelId="{548978DF-FA30-4B40-84AC-F9D109A5838D}" type="pres">
      <dgm:prSet presAssocID="{9AD226BD-FC58-4795-AF8D-49729224C6A1}" presName="Name0" presStyleCnt="0">
        <dgm:presLayoutVars>
          <dgm:chMax val="7"/>
          <dgm:dir/>
          <dgm:animLvl val="lvl"/>
          <dgm:resizeHandles val="exact"/>
        </dgm:presLayoutVars>
      </dgm:prSet>
      <dgm:spPr/>
    </dgm:pt>
    <dgm:pt modelId="{37C6C3A5-131E-4DC6-9838-32BDE3481CF6}" type="pres">
      <dgm:prSet presAssocID="{2777F330-4E8A-46A7-80E7-78D8A912E32F}" presName="circle1" presStyleLbl="node1" presStyleIdx="0" presStyleCnt="1"/>
      <dgm:spPr/>
      <dgm:t>
        <a:bodyPr/>
        <a:lstStyle/>
        <a:p>
          <a:endParaRPr lang="en-US"/>
        </a:p>
      </dgm:t>
    </dgm:pt>
    <dgm:pt modelId="{8ECC1133-1204-4A9E-B25D-744046E4051D}" type="pres">
      <dgm:prSet presAssocID="{2777F330-4E8A-46A7-80E7-78D8A912E32F}" presName="space" presStyleCnt="0"/>
      <dgm:spPr/>
    </dgm:pt>
    <dgm:pt modelId="{70A83ABE-2679-43E6-8B57-4E12302566A0}" type="pres">
      <dgm:prSet presAssocID="{2777F330-4E8A-46A7-80E7-78D8A912E32F}" presName="rect1" presStyleLbl="alignAcc1" presStyleIdx="0" presStyleCnt="1" custLinFactNeighborX="8086" custLinFactNeighborY="-4571"/>
      <dgm:spPr/>
      <dgm:t>
        <a:bodyPr/>
        <a:lstStyle/>
        <a:p>
          <a:endParaRPr lang="en-US"/>
        </a:p>
      </dgm:t>
    </dgm:pt>
    <dgm:pt modelId="{D511224A-5721-4F87-A21A-C11EA0AB766B}" type="pres">
      <dgm:prSet presAssocID="{2777F330-4E8A-46A7-80E7-78D8A912E32F}" presName="rect1ParTxNoCh" presStyleLbl="alignAcc1" presStyleIdx="0" presStyleCnt="1">
        <dgm:presLayoutVars>
          <dgm:chMax val="1"/>
          <dgm:bulletEnabled val="1"/>
        </dgm:presLayoutVars>
      </dgm:prSet>
      <dgm:spPr/>
      <dgm:t>
        <a:bodyPr/>
        <a:lstStyle/>
        <a:p>
          <a:endParaRPr lang="en-US"/>
        </a:p>
      </dgm:t>
    </dgm:pt>
  </dgm:ptLst>
  <dgm:cxnLst>
    <dgm:cxn modelId="{A0CC6245-9C53-485C-9A0A-C57F39F7944A}" type="presOf" srcId="{9AD226BD-FC58-4795-AF8D-49729224C6A1}" destId="{548978DF-FA30-4B40-84AC-F9D109A5838D}" srcOrd="0" destOrd="0" presId="urn:microsoft.com/office/officeart/2005/8/layout/target3"/>
    <dgm:cxn modelId="{1FAB3FB5-A5E8-44AB-BC02-80D50C7FFF17}" type="presOf" srcId="{2777F330-4E8A-46A7-80E7-78D8A912E32F}" destId="{D511224A-5721-4F87-A21A-C11EA0AB766B}" srcOrd="1" destOrd="0" presId="urn:microsoft.com/office/officeart/2005/8/layout/target3"/>
    <dgm:cxn modelId="{A5A65C45-7104-4CC1-AC07-19DDCE995678}" srcId="{9AD226BD-FC58-4795-AF8D-49729224C6A1}" destId="{2777F330-4E8A-46A7-80E7-78D8A912E32F}" srcOrd="0" destOrd="0" parTransId="{75A6048F-A39E-43AB-9DB8-C232E2EF9CBE}" sibTransId="{EB93E9F3-1405-4D7A-9C70-2F23338CE7C0}"/>
    <dgm:cxn modelId="{5EDE0FCE-9367-4556-87F3-D1BC26236E3D}" type="presOf" srcId="{2777F330-4E8A-46A7-80E7-78D8A912E32F}" destId="{70A83ABE-2679-43E6-8B57-4E12302566A0}" srcOrd="0" destOrd="0" presId="urn:microsoft.com/office/officeart/2005/8/layout/target3"/>
    <dgm:cxn modelId="{92B550FE-878E-48C1-B7AC-249F095DE5B6}" type="presParOf" srcId="{548978DF-FA30-4B40-84AC-F9D109A5838D}" destId="{37C6C3A5-131E-4DC6-9838-32BDE3481CF6}" srcOrd="0" destOrd="0" presId="urn:microsoft.com/office/officeart/2005/8/layout/target3"/>
    <dgm:cxn modelId="{4A625271-411C-440A-96F7-185EE8968B02}" type="presParOf" srcId="{548978DF-FA30-4B40-84AC-F9D109A5838D}" destId="{8ECC1133-1204-4A9E-B25D-744046E4051D}" srcOrd="1" destOrd="0" presId="urn:microsoft.com/office/officeart/2005/8/layout/target3"/>
    <dgm:cxn modelId="{E8601C94-5128-4990-9D66-17718792EC15}" type="presParOf" srcId="{548978DF-FA30-4B40-84AC-F9D109A5838D}" destId="{70A83ABE-2679-43E6-8B57-4E12302566A0}" srcOrd="2" destOrd="0" presId="urn:microsoft.com/office/officeart/2005/8/layout/target3"/>
    <dgm:cxn modelId="{1953D58D-898B-4470-869A-66370CB0329A}" type="presParOf" srcId="{548978DF-FA30-4B40-84AC-F9D109A5838D}" destId="{D511224A-5721-4F87-A21A-C11EA0AB766B}" srcOrd="3"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C6C3A5-131E-4DC6-9838-32BDE3481CF6}">
      <dsp:nvSpPr>
        <dsp:cNvPr id="0" name=""/>
        <dsp:cNvSpPr/>
      </dsp:nvSpPr>
      <dsp:spPr>
        <a:xfrm>
          <a:off x="0" y="0"/>
          <a:ext cx="400109" cy="400109"/>
        </a:xfrm>
        <a:prstGeom prst="pie">
          <a:avLst>
            <a:gd name="adj1" fmla="val 54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A83ABE-2679-43E6-8B57-4E12302566A0}">
      <dsp:nvSpPr>
        <dsp:cNvPr id="0" name=""/>
        <dsp:cNvSpPr/>
      </dsp:nvSpPr>
      <dsp:spPr>
        <a:xfrm>
          <a:off x="200054" y="0"/>
          <a:ext cx="5089098" cy="400109"/>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effectLst/>
            </a:rPr>
            <a:t> </a:t>
          </a:r>
          <a:r>
            <a:rPr lang="ar-SA" sz="2000" b="1" kern="1200" dirty="0" smtClean="0">
              <a:solidFill>
                <a:schemeClr val="accent2"/>
              </a:solidFill>
              <a:effectLst/>
              <a:latin typeface="+mn-lt"/>
              <a:ea typeface="+mn-ea"/>
              <a:cs typeface="+mn-cs"/>
            </a:rPr>
            <a:t>برنامج البوربوينت</a:t>
          </a:r>
          <a:r>
            <a:rPr lang="ar-JO" sz="2000" b="1" kern="1200" dirty="0" smtClean="0">
              <a:solidFill>
                <a:schemeClr val="accent2"/>
              </a:solidFill>
              <a:effectLst/>
              <a:latin typeface="+mn-lt"/>
              <a:ea typeface="+mn-ea"/>
              <a:cs typeface="+mn-cs"/>
            </a:rPr>
            <a:t> (</a:t>
          </a:r>
          <a:r>
            <a:rPr lang="en-US" sz="2000" b="1" kern="1200" dirty="0" smtClean="0">
              <a:solidFill>
                <a:schemeClr val="accent2"/>
              </a:solidFill>
            </a:rPr>
            <a:t>Power Point </a:t>
          </a:r>
          <a:r>
            <a:rPr lang="ar-JO" sz="2000" b="1" kern="1200" dirty="0" smtClean="0">
              <a:solidFill>
                <a:schemeClr val="accent2"/>
              </a:solidFill>
              <a:effectLst/>
              <a:latin typeface="+mn-lt"/>
              <a:ea typeface="+mn-ea"/>
              <a:cs typeface="+mn-cs"/>
            </a:rPr>
            <a:t> ) واستعمالاته</a:t>
          </a:r>
          <a:endParaRPr lang="en-US" sz="2000" b="1" kern="1200" dirty="0">
            <a:effectLst/>
          </a:endParaRPr>
        </a:p>
      </dsp:txBody>
      <dsp:txXfrm>
        <a:off x="200054" y="0"/>
        <a:ext cx="5089098" cy="400109"/>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9D894E-252D-415A-BC1F-94BEE154967B}" type="datetimeFigureOut">
              <a:rPr lang="en-US" smtClean="0"/>
              <a:t>10/21/2024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5A00FA-D1A6-4378-B92C-B1CED81AEFB5}" type="slidenum">
              <a:rPr lang="en-US" smtClean="0"/>
              <a:t>‹#›</a:t>
            </a:fld>
            <a:endParaRPr lang="en-US"/>
          </a:p>
        </p:txBody>
      </p:sp>
    </p:spTree>
    <p:extLst>
      <p:ext uri="{BB962C8B-B14F-4D97-AF65-F5344CB8AC3E}">
        <p14:creationId xmlns:p14="http://schemas.microsoft.com/office/powerpoint/2010/main" val="2055832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F5E54-9346-45BB-87D1-08ADFE6CFFE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7265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3488398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41918544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Slide">
    <p:spTree>
      <p:nvGrpSpPr>
        <p:cNvPr id="1" name=""/>
        <p:cNvGrpSpPr/>
        <p:nvPr/>
      </p:nvGrpSpPr>
      <p:grpSpPr>
        <a:xfrm>
          <a:off x="0" y="0"/>
          <a:ext cx="0" cy="0"/>
          <a:chOff x="0" y="0"/>
          <a:chExt cx="0" cy="0"/>
        </a:xfrm>
      </p:grpSpPr>
      <p:grpSp>
        <p:nvGrpSpPr>
          <p:cNvPr id="6" name="Group 5"/>
          <p:cNvGrpSpPr/>
          <p:nvPr userDrawn="1"/>
        </p:nvGrpSpPr>
        <p:grpSpPr>
          <a:xfrm>
            <a:off x="0" y="-14022"/>
            <a:ext cx="12197988" cy="6877655"/>
            <a:chOff x="0" y="-17369"/>
            <a:chExt cx="12197988" cy="6877655"/>
          </a:xfrm>
        </p:grpSpPr>
        <p:grpSp>
          <p:nvGrpSpPr>
            <p:cNvPr id="7" name="Group 6"/>
            <p:cNvGrpSpPr/>
            <p:nvPr/>
          </p:nvGrpSpPr>
          <p:grpSpPr>
            <a:xfrm>
              <a:off x="5988" y="-3302"/>
              <a:ext cx="12192000" cy="6858000"/>
              <a:chOff x="-4402085" y="1938118"/>
              <a:chExt cx="12192000" cy="685800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2085" y="1938118"/>
                <a:ext cx="12192000" cy="6858000"/>
              </a:xfrm>
              <a:prstGeom prst="rect">
                <a:avLst/>
              </a:prstGeom>
            </p:spPr>
          </p:pic>
          <p:sp>
            <p:nvSpPr>
              <p:cNvPr id="13" name="Rectangle 12"/>
              <p:cNvSpPr/>
              <p:nvPr/>
            </p:nvSpPr>
            <p:spPr>
              <a:xfrm rot="19974108">
                <a:off x="-1805172" y="4072551"/>
                <a:ext cx="1582713" cy="219157"/>
              </a:xfrm>
              <a:prstGeom prst="rect">
                <a:avLst/>
              </a:prstGeom>
              <a:solidFill>
                <a:srgbClr val="F4F1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bg object 17"/>
            <p:cNvSpPr/>
            <p:nvPr/>
          </p:nvSpPr>
          <p:spPr>
            <a:xfrm>
              <a:off x="3053988" y="-16002"/>
              <a:ext cx="9144000" cy="6876288"/>
            </a:xfrm>
            <a:custGeom>
              <a:avLst/>
              <a:gdLst/>
              <a:ahLst/>
              <a:cxnLst/>
              <a:rect l="l" t="t" r="r" b="b"/>
              <a:pathLst>
                <a:path w="9144000" h="6858000">
                  <a:moveTo>
                    <a:pt x="8982299" y="0"/>
                  </a:moveTo>
                  <a:lnTo>
                    <a:pt x="0" y="0"/>
                  </a:lnTo>
                  <a:lnTo>
                    <a:pt x="0" y="6858000"/>
                  </a:lnTo>
                  <a:lnTo>
                    <a:pt x="6677088" y="6858000"/>
                  </a:lnTo>
                  <a:lnTo>
                    <a:pt x="6643293" y="6832600"/>
                  </a:lnTo>
                  <a:lnTo>
                    <a:pt x="6606408" y="6794500"/>
                  </a:lnTo>
                  <a:lnTo>
                    <a:pt x="6570039" y="6756400"/>
                  </a:lnTo>
                  <a:lnTo>
                    <a:pt x="6534188" y="6718300"/>
                  </a:lnTo>
                  <a:lnTo>
                    <a:pt x="6498857" y="6692900"/>
                  </a:lnTo>
                  <a:lnTo>
                    <a:pt x="6464048" y="6654800"/>
                  </a:lnTo>
                  <a:lnTo>
                    <a:pt x="6429761" y="6616700"/>
                  </a:lnTo>
                  <a:lnTo>
                    <a:pt x="6396000" y="6578600"/>
                  </a:lnTo>
                  <a:lnTo>
                    <a:pt x="6362764" y="6540500"/>
                  </a:lnTo>
                  <a:lnTo>
                    <a:pt x="6330056" y="6502400"/>
                  </a:lnTo>
                  <a:lnTo>
                    <a:pt x="6297877" y="6464300"/>
                  </a:lnTo>
                  <a:lnTo>
                    <a:pt x="6266229" y="6426200"/>
                  </a:lnTo>
                  <a:lnTo>
                    <a:pt x="6235113" y="6375400"/>
                  </a:lnTo>
                  <a:lnTo>
                    <a:pt x="6204531" y="6337300"/>
                  </a:lnTo>
                  <a:lnTo>
                    <a:pt x="6174485" y="6299200"/>
                  </a:lnTo>
                  <a:lnTo>
                    <a:pt x="6144976" y="6261100"/>
                  </a:lnTo>
                  <a:lnTo>
                    <a:pt x="6116005" y="6223000"/>
                  </a:lnTo>
                  <a:lnTo>
                    <a:pt x="6087574" y="6184900"/>
                  </a:lnTo>
                  <a:lnTo>
                    <a:pt x="6059685" y="6134100"/>
                  </a:lnTo>
                  <a:lnTo>
                    <a:pt x="6032339" y="6096000"/>
                  </a:lnTo>
                  <a:lnTo>
                    <a:pt x="6005538" y="6057900"/>
                  </a:lnTo>
                  <a:lnTo>
                    <a:pt x="5979284" y="6007100"/>
                  </a:lnTo>
                  <a:lnTo>
                    <a:pt x="5953577" y="5969000"/>
                  </a:lnTo>
                  <a:lnTo>
                    <a:pt x="5928420" y="5930900"/>
                  </a:lnTo>
                  <a:lnTo>
                    <a:pt x="5903814" y="5880100"/>
                  </a:lnTo>
                  <a:lnTo>
                    <a:pt x="5879761" y="5842000"/>
                  </a:lnTo>
                  <a:lnTo>
                    <a:pt x="5856261" y="5791200"/>
                  </a:lnTo>
                  <a:lnTo>
                    <a:pt x="5833318" y="5753100"/>
                  </a:lnTo>
                  <a:lnTo>
                    <a:pt x="5810931" y="5702300"/>
                  </a:lnTo>
                  <a:lnTo>
                    <a:pt x="5789104" y="5664200"/>
                  </a:lnTo>
                  <a:lnTo>
                    <a:pt x="5767006" y="5613400"/>
                  </a:lnTo>
                  <a:lnTo>
                    <a:pt x="5745580" y="5575300"/>
                  </a:lnTo>
                  <a:lnTo>
                    <a:pt x="5724824" y="5524500"/>
                  </a:lnTo>
                  <a:lnTo>
                    <a:pt x="5704740" y="5473700"/>
                  </a:lnTo>
                  <a:lnTo>
                    <a:pt x="5685329" y="5435600"/>
                  </a:lnTo>
                  <a:lnTo>
                    <a:pt x="5666592" y="5384800"/>
                  </a:lnTo>
                  <a:lnTo>
                    <a:pt x="5648527" y="5334000"/>
                  </a:lnTo>
                  <a:lnTo>
                    <a:pt x="5631137" y="5283200"/>
                  </a:lnTo>
                  <a:lnTo>
                    <a:pt x="5614422" y="5245100"/>
                  </a:lnTo>
                  <a:lnTo>
                    <a:pt x="5598382" y="5194300"/>
                  </a:lnTo>
                  <a:lnTo>
                    <a:pt x="5583019" y="5143500"/>
                  </a:lnTo>
                  <a:lnTo>
                    <a:pt x="5568332" y="5092700"/>
                  </a:lnTo>
                  <a:lnTo>
                    <a:pt x="5554322" y="5041900"/>
                  </a:lnTo>
                  <a:lnTo>
                    <a:pt x="5540989" y="5003800"/>
                  </a:lnTo>
                  <a:lnTo>
                    <a:pt x="5528336" y="4953000"/>
                  </a:lnTo>
                  <a:lnTo>
                    <a:pt x="5516361" y="4902200"/>
                  </a:lnTo>
                  <a:lnTo>
                    <a:pt x="5505065" y="4851400"/>
                  </a:lnTo>
                  <a:lnTo>
                    <a:pt x="5494450" y="4800600"/>
                  </a:lnTo>
                  <a:lnTo>
                    <a:pt x="5484515" y="4749800"/>
                  </a:lnTo>
                  <a:lnTo>
                    <a:pt x="5475262" y="4699000"/>
                  </a:lnTo>
                  <a:lnTo>
                    <a:pt x="5466690" y="4660900"/>
                  </a:lnTo>
                  <a:lnTo>
                    <a:pt x="5458801" y="4610100"/>
                  </a:lnTo>
                  <a:lnTo>
                    <a:pt x="5451594" y="4559300"/>
                  </a:lnTo>
                  <a:lnTo>
                    <a:pt x="5445071" y="4508500"/>
                  </a:lnTo>
                  <a:lnTo>
                    <a:pt x="5439233" y="4457700"/>
                  </a:lnTo>
                  <a:lnTo>
                    <a:pt x="5434079" y="4406900"/>
                  </a:lnTo>
                  <a:lnTo>
                    <a:pt x="5429610" y="4356100"/>
                  </a:lnTo>
                  <a:lnTo>
                    <a:pt x="5425828" y="4305300"/>
                  </a:lnTo>
                  <a:lnTo>
                    <a:pt x="5422731" y="4254500"/>
                  </a:lnTo>
                  <a:lnTo>
                    <a:pt x="5420322" y="4203700"/>
                  </a:lnTo>
                  <a:lnTo>
                    <a:pt x="5418601" y="4152900"/>
                  </a:lnTo>
                  <a:lnTo>
                    <a:pt x="5417567" y="4102100"/>
                  </a:lnTo>
                  <a:lnTo>
                    <a:pt x="5417223" y="4051300"/>
                  </a:lnTo>
                  <a:lnTo>
                    <a:pt x="5417567" y="4000500"/>
                  </a:lnTo>
                  <a:lnTo>
                    <a:pt x="5418601" y="3949700"/>
                  </a:lnTo>
                  <a:lnTo>
                    <a:pt x="5420322" y="3898900"/>
                  </a:lnTo>
                  <a:lnTo>
                    <a:pt x="5422731" y="3848100"/>
                  </a:lnTo>
                  <a:lnTo>
                    <a:pt x="5425828" y="3797300"/>
                  </a:lnTo>
                  <a:lnTo>
                    <a:pt x="5429610" y="3746500"/>
                  </a:lnTo>
                  <a:lnTo>
                    <a:pt x="5434079" y="3695700"/>
                  </a:lnTo>
                  <a:lnTo>
                    <a:pt x="5439233" y="3644900"/>
                  </a:lnTo>
                  <a:lnTo>
                    <a:pt x="5445071" y="3606800"/>
                  </a:lnTo>
                  <a:lnTo>
                    <a:pt x="5451594" y="3556000"/>
                  </a:lnTo>
                  <a:lnTo>
                    <a:pt x="5458801" y="3505200"/>
                  </a:lnTo>
                  <a:lnTo>
                    <a:pt x="5466690" y="3454400"/>
                  </a:lnTo>
                  <a:lnTo>
                    <a:pt x="5475262" y="3403600"/>
                  </a:lnTo>
                  <a:lnTo>
                    <a:pt x="5484515" y="3352800"/>
                  </a:lnTo>
                  <a:lnTo>
                    <a:pt x="5494450" y="3302000"/>
                  </a:lnTo>
                  <a:lnTo>
                    <a:pt x="5505065" y="3251200"/>
                  </a:lnTo>
                  <a:lnTo>
                    <a:pt x="5516361" y="3200400"/>
                  </a:lnTo>
                  <a:lnTo>
                    <a:pt x="5528336" y="3162300"/>
                  </a:lnTo>
                  <a:lnTo>
                    <a:pt x="5540989" y="3111500"/>
                  </a:lnTo>
                  <a:lnTo>
                    <a:pt x="5554322" y="3060700"/>
                  </a:lnTo>
                  <a:lnTo>
                    <a:pt x="5568332" y="3009900"/>
                  </a:lnTo>
                  <a:lnTo>
                    <a:pt x="5583019" y="2959100"/>
                  </a:lnTo>
                  <a:lnTo>
                    <a:pt x="5598382" y="2921000"/>
                  </a:lnTo>
                  <a:lnTo>
                    <a:pt x="5614422" y="2870200"/>
                  </a:lnTo>
                  <a:lnTo>
                    <a:pt x="5631137" y="2819400"/>
                  </a:lnTo>
                  <a:lnTo>
                    <a:pt x="5648527" y="2768600"/>
                  </a:lnTo>
                  <a:lnTo>
                    <a:pt x="5666592" y="2730500"/>
                  </a:lnTo>
                  <a:lnTo>
                    <a:pt x="5685329" y="2679700"/>
                  </a:lnTo>
                  <a:lnTo>
                    <a:pt x="5704740" y="2628900"/>
                  </a:lnTo>
                  <a:lnTo>
                    <a:pt x="5724824" y="2578100"/>
                  </a:lnTo>
                  <a:lnTo>
                    <a:pt x="5745580" y="2540000"/>
                  </a:lnTo>
                  <a:lnTo>
                    <a:pt x="5767006" y="2489200"/>
                  </a:lnTo>
                  <a:lnTo>
                    <a:pt x="5789104" y="2438400"/>
                  </a:lnTo>
                  <a:lnTo>
                    <a:pt x="5811035" y="2400300"/>
                  </a:lnTo>
                  <a:lnTo>
                    <a:pt x="5833529" y="2349500"/>
                  </a:lnTo>
                  <a:lnTo>
                    <a:pt x="5856585" y="2311400"/>
                  </a:lnTo>
                  <a:lnTo>
                    <a:pt x="5880201" y="2260600"/>
                  </a:lnTo>
                  <a:lnTo>
                    <a:pt x="5904376" y="2222500"/>
                  </a:lnTo>
                  <a:lnTo>
                    <a:pt x="5929107" y="2184400"/>
                  </a:lnTo>
                  <a:lnTo>
                    <a:pt x="5954394" y="2133600"/>
                  </a:lnTo>
                  <a:lnTo>
                    <a:pt x="5980234" y="2095500"/>
                  </a:lnTo>
                  <a:lnTo>
                    <a:pt x="6006627" y="2057400"/>
                  </a:lnTo>
                  <a:lnTo>
                    <a:pt x="6033570" y="2006600"/>
                  </a:lnTo>
                  <a:lnTo>
                    <a:pt x="6061062" y="1968500"/>
                  </a:lnTo>
                  <a:lnTo>
                    <a:pt x="6089102" y="1930400"/>
                  </a:lnTo>
                  <a:lnTo>
                    <a:pt x="6117687" y="1879600"/>
                  </a:lnTo>
                  <a:lnTo>
                    <a:pt x="6146817" y="1841500"/>
                  </a:lnTo>
                  <a:lnTo>
                    <a:pt x="6176489" y="1803400"/>
                  </a:lnTo>
                  <a:lnTo>
                    <a:pt x="6206703" y="1765300"/>
                  </a:lnTo>
                  <a:lnTo>
                    <a:pt x="6237456" y="1727200"/>
                  </a:lnTo>
                  <a:lnTo>
                    <a:pt x="6268747" y="1689100"/>
                  </a:lnTo>
                  <a:lnTo>
                    <a:pt x="6300574" y="1651000"/>
                  </a:lnTo>
                  <a:lnTo>
                    <a:pt x="6332936" y="1600200"/>
                  </a:lnTo>
                  <a:lnTo>
                    <a:pt x="6365831" y="1562100"/>
                  </a:lnTo>
                  <a:lnTo>
                    <a:pt x="6399258" y="1524000"/>
                  </a:lnTo>
                  <a:lnTo>
                    <a:pt x="6433215" y="1485900"/>
                  </a:lnTo>
                  <a:lnTo>
                    <a:pt x="6467700" y="1447800"/>
                  </a:lnTo>
                  <a:lnTo>
                    <a:pt x="6502712" y="1409700"/>
                  </a:lnTo>
                  <a:lnTo>
                    <a:pt x="6538250" y="1384300"/>
                  </a:lnTo>
                  <a:lnTo>
                    <a:pt x="6574311" y="1346200"/>
                  </a:lnTo>
                  <a:lnTo>
                    <a:pt x="6610894" y="1308100"/>
                  </a:lnTo>
                  <a:lnTo>
                    <a:pt x="6647998" y="1270000"/>
                  </a:lnTo>
                  <a:lnTo>
                    <a:pt x="6685620" y="1231900"/>
                  </a:lnTo>
                  <a:lnTo>
                    <a:pt x="6723760" y="1193800"/>
                  </a:lnTo>
                  <a:lnTo>
                    <a:pt x="6762416" y="1168400"/>
                  </a:lnTo>
                  <a:lnTo>
                    <a:pt x="6801586" y="1130300"/>
                  </a:lnTo>
                  <a:lnTo>
                    <a:pt x="6838935" y="1092200"/>
                  </a:lnTo>
                  <a:lnTo>
                    <a:pt x="6876633" y="1066800"/>
                  </a:lnTo>
                  <a:lnTo>
                    <a:pt x="6914677" y="1028700"/>
                  </a:lnTo>
                  <a:lnTo>
                    <a:pt x="6953067" y="1003300"/>
                  </a:lnTo>
                  <a:lnTo>
                    <a:pt x="6991800" y="965200"/>
                  </a:lnTo>
                  <a:lnTo>
                    <a:pt x="7070287" y="914400"/>
                  </a:lnTo>
                  <a:lnTo>
                    <a:pt x="7110038" y="876300"/>
                  </a:lnTo>
                  <a:lnTo>
                    <a:pt x="7231292" y="800100"/>
                  </a:lnTo>
                  <a:lnTo>
                    <a:pt x="7272371" y="762000"/>
                  </a:lnTo>
                  <a:lnTo>
                    <a:pt x="7439942" y="660400"/>
                  </a:lnTo>
                  <a:lnTo>
                    <a:pt x="7612624" y="558800"/>
                  </a:lnTo>
                  <a:lnTo>
                    <a:pt x="7745414" y="482600"/>
                  </a:lnTo>
                  <a:lnTo>
                    <a:pt x="7790291" y="469900"/>
                  </a:lnTo>
                  <a:lnTo>
                    <a:pt x="7926737" y="393700"/>
                  </a:lnTo>
                  <a:lnTo>
                    <a:pt x="7972817" y="381000"/>
                  </a:lnTo>
                  <a:lnTo>
                    <a:pt x="8019194" y="355600"/>
                  </a:lnTo>
                  <a:lnTo>
                    <a:pt x="8065863" y="342900"/>
                  </a:lnTo>
                  <a:lnTo>
                    <a:pt x="8160077" y="292100"/>
                  </a:lnTo>
                  <a:lnTo>
                    <a:pt x="8255442" y="266700"/>
                  </a:lnTo>
                  <a:lnTo>
                    <a:pt x="8303552" y="241300"/>
                  </a:lnTo>
                  <a:lnTo>
                    <a:pt x="8350500" y="228600"/>
                  </a:lnTo>
                  <a:lnTo>
                    <a:pt x="8397600" y="203200"/>
                  </a:lnTo>
                  <a:lnTo>
                    <a:pt x="8587484" y="152400"/>
                  </a:lnTo>
                  <a:lnTo>
                    <a:pt x="8635315" y="127000"/>
                  </a:lnTo>
                  <a:lnTo>
                    <a:pt x="8925177" y="50800"/>
                  </a:lnTo>
                  <a:lnTo>
                    <a:pt x="8973947" y="50800"/>
                  </a:lnTo>
                  <a:lnTo>
                    <a:pt x="9144000" y="12700"/>
                  </a:lnTo>
                  <a:lnTo>
                    <a:pt x="8982299" y="0"/>
                  </a:lnTo>
                  <a:close/>
                </a:path>
                <a:path w="9144000" h="6858000">
                  <a:moveTo>
                    <a:pt x="9144000" y="1905000"/>
                  </a:moveTo>
                  <a:lnTo>
                    <a:pt x="9112618" y="1917700"/>
                  </a:lnTo>
                  <a:lnTo>
                    <a:pt x="9065296" y="1930400"/>
                  </a:lnTo>
                  <a:lnTo>
                    <a:pt x="9018456" y="1955800"/>
                  </a:lnTo>
                  <a:lnTo>
                    <a:pt x="8972108" y="1968500"/>
                  </a:lnTo>
                  <a:lnTo>
                    <a:pt x="8880930" y="2019300"/>
                  </a:lnTo>
                  <a:lnTo>
                    <a:pt x="8836122" y="2032000"/>
                  </a:lnTo>
                  <a:lnTo>
                    <a:pt x="8791849" y="2057400"/>
                  </a:lnTo>
                  <a:lnTo>
                    <a:pt x="8704950" y="2108200"/>
                  </a:lnTo>
                  <a:lnTo>
                    <a:pt x="8620320" y="2159000"/>
                  </a:lnTo>
                  <a:lnTo>
                    <a:pt x="8538044" y="2209800"/>
                  </a:lnTo>
                  <a:lnTo>
                    <a:pt x="8458208" y="2260600"/>
                  </a:lnTo>
                  <a:lnTo>
                    <a:pt x="8419232" y="2298700"/>
                  </a:lnTo>
                  <a:lnTo>
                    <a:pt x="8380898" y="2324100"/>
                  </a:lnTo>
                  <a:lnTo>
                    <a:pt x="8343217" y="2349500"/>
                  </a:lnTo>
                  <a:lnTo>
                    <a:pt x="8306200" y="2387600"/>
                  </a:lnTo>
                  <a:lnTo>
                    <a:pt x="8269858" y="2413000"/>
                  </a:lnTo>
                  <a:lnTo>
                    <a:pt x="8234200" y="2451100"/>
                  </a:lnTo>
                  <a:lnTo>
                    <a:pt x="8199239" y="2476500"/>
                  </a:lnTo>
                  <a:lnTo>
                    <a:pt x="8164984" y="2514600"/>
                  </a:lnTo>
                  <a:lnTo>
                    <a:pt x="8131447" y="2540000"/>
                  </a:lnTo>
                  <a:lnTo>
                    <a:pt x="8098638" y="2578100"/>
                  </a:lnTo>
                  <a:lnTo>
                    <a:pt x="8066568" y="2616200"/>
                  </a:lnTo>
                  <a:lnTo>
                    <a:pt x="8035248" y="2654300"/>
                  </a:lnTo>
                  <a:lnTo>
                    <a:pt x="8004688" y="2679700"/>
                  </a:lnTo>
                  <a:lnTo>
                    <a:pt x="7974899" y="2717800"/>
                  </a:lnTo>
                  <a:lnTo>
                    <a:pt x="7945893" y="2755900"/>
                  </a:lnTo>
                  <a:lnTo>
                    <a:pt x="7917678" y="2794000"/>
                  </a:lnTo>
                  <a:lnTo>
                    <a:pt x="7890268" y="2832100"/>
                  </a:lnTo>
                  <a:lnTo>
                    <a:pt x="7863671" y="2870200"/>
                  </a:lnTo>
                  <a:lnTo>
                    <a:pt x="7837899" y="2908300"/>
                  </a:lnTo>
                  <a:lnTo>
                    <a:pt x="7812963" y="2946400"/>
                  </a:lnTo>
                  <a:lnTo>
                    <a:pt x="7788873" y="2984500"/>
                  </a:lnTo>
                  <a:lnTo>
                    <a:pt x="7765640" y="3022600"/>
                  </a:lnTo>
                  <a:lnTo>
                    <a:pt x="7743275" y="3073400"/>
                  </a:lnTo>
                  <a:lnTo>
                    <a:pt x="7721789" y="3111500"/>
                  </a:lnTo>
                  <a:lnTo>
                    <a:pt x="7701192" y="3149600"/>
                  </a:lnTo>
                  <a:lnTo>
                    <a:pt x="7681494" y="3187700"/>
                  </a:lnTo>
                  <a:lnTo>
                    <a:pt x="7662708" y="3238500"/>
                  </a:lnTo>
                  <a:lnTo>
                    <a:pt x="7644843" y="3276600"/>
                  </a:lnTo>
                  <a:lnTo>
                    <a:pt x="7627911" y="3314700"/>
                  </a:lnTo>
                  <a:lnTo>
                    <a:pt x="7611921" y="3365500"/>
                  </a:lnTo>
                  <a:lnTo>
                    <a:pt x="7596886" y="3403600"/>
                  </a:lnTo>
                  <a:lnTo>
                    <a:pt x="7582814" y="3454400"/>
                  </a:lnTo>
                  <a:lnTo>
                    <a:pt x="7569718" y="3492500"/>
                  </a:lnTo>
                  <a:lnTo>
                    <a:pt x="7557608" y="3543300"/>
                  </a:lnTo>
                  <a:lnTo>
                    <a:pt x="7546495" y="3581400"/>
                  </a:lnTo>
                  <a:lnTo>
                    <a:pt x="7536389" y="3632200"/>
                  </a:lnTo>
                  <a:lnTo>
                    <a:pt x="7527301" y="3683000"/>
                  </a:lnTo>
                  <a:lnTo>
                    <a:pt x="7519242" y="3721100"/>
                  </a:lnTo>
                  <a:lnTo>
                    <a:pt x="7512223" y="3771900"/>
                  </a:lnTo>
                  <a:lnTo>
                    <a:pt x="7506254" y="3822700"/>
                  </a:lnTo>
                  <a:lnTo>
                    <a:pt x="7501347" y="3860800"/>
                  </a:lnTo>
                  <a:lnTo>
                    <a:pt x="7497511" y="3911600"/>
                  </a:lnTo>
                  <a:lnTo>
                    <a:pt x="7494758" y="3962400"/>
                  </a:lnTo>
                  <a:lnTo>
                    <a:pt x="7493098" y="4000500"/>
                  </a:lnTo>
                  <a:lnTo>
                    <a:pt x="7492542" y="4051300"/>
                  </a:lnTo>
                  <a:lnTo>
                    <a:pt x="7493098" y="4102100"/>
                  </a:lnTo>
                  <a:lnTo>
                    <a:pt x="7494758" y="4152900"/>
                  </a:lnTo>
                  <a:lnTo>
                    <a:pt x="7497511" y="4191000"/>
                  </a:lnTo>
                  <a:lnTo>
                    <a:pt x="7501347" y="4241800"/>
                  </a:lnTo>
                  <a:lnTo>
                    <a:pt x="7506255" y="4292600"/>
                  </a:lnTo>
                  <a:lnTo>
                    <a:pt x="7512224" y="4343400"/>
                  </a:lnTo>
                  <a:lnTo>
                    <a:pt x="7519244" y="4381500"/>
                  </a:lnTo>
                  <a:lnTo>
                    <a:pt x="7527303" y="4432300"/>
                  </a:lnTo>
                  <a:lnTo>
                    <a:pt x="7536392" y="4470400"/>
                  </a:lnTo>
                  <a:lnTo>
                    <a:pt x="7546498" y="4521200"/>
                  </a:lnTo>
                  <a:lnTo>
                    <a:pt x="7557612" y="4572000"/>
                  </a:lnTo>
                  <a:lnTo>
                    <a:pt x="7569723" y="4610100"/>
                  </a:lnTo>
                  <a:lnTo>
                    <a:pt x="7582820" y="4660900"/>
                  </a:lnTo>
                  <a:lnTo>
                    <a:pt x="7596892" y="4699000"/>
                  </a:lnTo>
                  <a:lnTo>
                    <a:pt x="7611929" y="4737100"/>
                  </a:lnTo>
                  <a:lnTo>
                    <a:pt x="7627919" y="4787900"/>
                  </a:lnTo>
                  <a:lnTo>
                    <a:pt x="7644853" y="4826000"/>
                  </a:lnTo>
                  <a:lnTo>
                    <a:pt x="7662719" y="4876800"/>
                  </a:lnTo>
                  <a:lnTo>
                    <a:pt x="7681506" y="4914900"/>
                  </a:lnTo>
                  <a:lnTo>
                    <a:pt x="7701204" y="4953000"/>
                  </a:lnTo>
                  <a:lnTo>
                    <a:pt x="7721802" y="4991100"/>
                  </a:lnTo>
                  <a:lnTo>
                    <a:pt x="7743290" y="5041900"/>
                  </a:lnTo>
                  <a:lnTo>
                    <a:pt x="7765656" y="5080000"/>
                  </a:lnTo>
                  <a:lnTo>
                    <a:pt x="7788890" y="5118100"/>
                  </a:lnTo>
                  <a:lnTo>
                    <a:pt x="7812981" y="5156200"/>
                  </a:lnTo>
                  <a:lnTo>
                    <a:pt x="7837918" y="5194300"/>
                  </a:lnTo>
                  <a:lnTo>
                    <a:pt x="7863691" y="5232400"/>
                  </a:lnTo>
                  <a:lnTo>
                    <a:pt x="7890289" y="5270500"/>
                  </a:lnTo>
                  <a:lnTo>
                    <a:pt x="7917701" y="5308600"/>
                  </a:lnTo>
                  <a:lnTo>
                    <a:pt x="7945916" y="5346700"/>
                  </a:lnTo>
                  <a:lnTo>
                    <a:pt x="7974924" y="5384800"/>
                  </a:lnTo>
                  <a:lnTo>
                    <a:pt x="8004714" y="5422900"/>
                  </a:lnTo>
                  <a:lnTo>
                    <a:pt x="8035275" y="5461000"/>
                  </a:lnTo>
                  <a:lnTo>
                    <a:pt x="8066597" y="5499100"/>
                  </a:lnTo>
                  <a:lnTo>
                    <a:pt x="8098668" y="5524500"/>
                  </a:lnTo>
                  <a:lnTo>
                    <a:pt x="8131477" y="5562600"/>
                  </a:lnTo>
                  <a:lnTo>
                    <a:pt x="8165016" y="5600700"/>
                  </a:lnTo>
                  <a:lnTo>
                    <a:pt x="8199271" y="5626100"/>
                  </a:lnTo>
                  <a:lnTo>
                    <a:pt x="8234233" y="5664200"/>
                  </a:lnTo>
                  <a:lnTo>
                    <a:pt x="8269891" y="5689600"/>
                  </a:lnTo>
                  <a:lnTo>
                    <a:pt x="8306235" y="5727700"/>
                  </a:lnTo>
                  <a:lnTo>
                    <a:pt x="8343253" y="5753100"/>
                  </a:lnTo>
                  <a:lnTo>
                    <a:pt x="8380934" y="5791200"/>
                  </a:lnTo>
                  <a:lnTo>
                    <a:pt x="8419268" y="5816600"/>
                  </a:lnTo>
                  <a:lnTo>
                    <a:pt x="8458245" y="5842000"/>
                  </a:lnTo>
                  <a:lnTo>
                    <a:pt x="8538082" y="5892800"/>
                  </a:lnTo>
                  <a:lnTo>
                    <a:pt x="8578921" y="5930900"/>
                  </a:lnTo>
                  <a:lnTo>
                    <a:pt x="8620359" y="5956300"/>
                  </a:lnTo>
                  <a:lnTo>
                    <a:pt x="8704990" y="6007100"/>
                  </a:lnTo>
                  <a:lnTo>
                    <a:pt x="8748162" y="6019800"/>
                  </a:lnTo>
                  <a:lnTo>
                    <a:pt x="8791889" y="6045200"/>
                  </a:lnTo>
                  <a:lnTo>
                    <a:pt x="8880970" y="6096000"/>
                  </a:lnTo>
                  <a:lnTo>
                    <a:pt x="8926302" y="6108700"/>
                  </a:lnTo>
                  <a:lnTo>
                    <a:pt x="9018495" y="6159500"/>
                  </a:lnTo>
                  <a:lnTo>
                    <a:pt x="9112656" y="6184900"/>
                  </a:lnTo>
                  <a:lnTo>
                    <a:pt x="9144000" y="6197600"/>
                  </a:lnTo>
                  <a:lnTo>
                    <a:pt x="9144000" y="1905000"/>
                  </a:lnTo>
                  <a:close/>
                </a:path>
              </a:pathLst>
            </a:custGeom>
            <a:solidFill>
              <a:srgbClr val="FFFFFF">
                <a:alpha val="76863"/>
              </a:srgbClr>
            </a:solidFill>
          </p:spPr>
          <p:txBody>
            <a:bodyPr wrap="square" lIns="0" tIns="0" rIns="0" bIns="0" rtlCol="0"/>
            <a:lstStyle/>
            <a:p>
              <a:endParaRPr/>
            </a:p>
          </p:txBody>
        </p:sp>
        <p:sp>
          <p:nvSpPr>
            <p:cNvPr id="9" name="Rectangle 8"/>
            <p:cNvSpPr/>
            <p:nvPr/>
          </p:nvSpPr>
          <p:spPr>
            <a:xfrm>
              <a:off x="0" y="-17369"/>
              <a:ext cx="3053988" cy="6872067"/>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803"/>
              <a:ext cx="2769326" cy="1318727"/>
            </a:xfrm>
            <a:prstGeom prst="rect">
              <a:avLst/>
            </a:prstGeom>
          </p:spPr>
        </p:pic>
      </p:grpSp>
      <p:sp>
        <p:nvSpPr>
          <p:cNvPr id="16" name="Text Placeholder 14"/>
          <p:cNvSpPr>
            <a:spLocks noGrp="1"/>
          </p:cNvSpPr>
          <p:nvPr>
            <p:ph type="body" sz="quarter" idx="11" hasCustomPrompt="1"/>
          </p:nvPr>
        </p:nvSpPr>
        <p:spPr>
          <a:xfrm>
            <a:off x="374743" y="6030051"/>
            <a:ext cx="7160541" cy="599051"/>
          </a:xfrm>
        </p:spPr>
        <p:txBody>
          <a:bodyPr>
            <a:normAutofit/>
          </a:bodyPr>
          <a:lstStyle>
            <a:lvl1pPr marL="0" indent="0">
              <a:buNone/>
              <a:defRPr sz="2400" b="1">
                <a:solidFill>
                  <a:srgbClr val="00B050"/>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YEAR</a:t>
            </a:r>
          </a:p>
        </p:txBody>
      </p:sp>
      <p:sp>
        <p:nvSpPr>
          <p:cNvPr id="15" name="Text Placeholder 14"/>
          <p:cNvSpPr>
            <a:spLocks noGrp="1"/>
          </p:cNvSpPr>
          <p:nvPr>
            <p:ph type="body" sz="quarter" idx="10" hasCustomPrompt="1"/>
          </p:nvPr>
        </p:nvSpPr>
        <p:spPr>
          <a:xfrm>
            <a:off x="374744" y="5418300"/>
            <a:ext cx="7160541" cy="599051"/>
          </a:xfrm>
        </p:spPr>
        <p:txBody>
          <a:bodyPr>
            <a:normAutofit/>
          </a:bodyPr>
          <a:lstStyle>
            <a:lvl1pPr marL="0" indent="0">
              <a:buNone/>
              <a:defRPr sz="3600" b="1"/>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Presentation Topic</a:t>
            </a:r>
          </a:p>
        </p:txBody>
      </p:sp>
    </p:spTree>
    <p:extLst>
      <p:ext uri="{BB962C8B-B14F-4D97-AF65-F5344CB8AC3E}">
        <p14:creationId xmlns:p14="http://schemas.microsoft.com/office/powerpoint/2010/main" val="1053923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Standard Layout - Static + Animated Sub-Heading">
    <p:spTree>
      <p:nvGrpSpPr>
        <p:cNvPr id="1" name=""/>
        <p:cNvGrpSpPr/>
        <p:nvPr/>
      </p:nvGrpSpPr>
      <p:grpSpPr>
        <a:xfrm>
          <a:off x="0" y="0"/>
          <a:ext cx="0" cy="0"/>
          <a:chOff x="0" y="0"/>
          <a:chExt cx="0" cy="0"/>
        </a:xfrm>
      </p:grpSpPr>
      <p:sp>
        <p:nvSpPr>
          <p:cNvPr id="12" name="Oval 11"/>
          <p:cNvSpPr/>
          <p:nvPr userDrawn="1"/>
        </p:nvSpPr>
        <p:spPr>
          <a:xfrm>
            <a:off x="565372" y="1236603"/>
            <a:ext cx="270000" cy="270000"/>
          </a:xfrm>
          <a:prstGeom prst="ellipse">
            <a:avLst/>
          </a:prstGeom>
          <a:solidFill>
            <a:srgbClr val="BCCE32"/>
          </a:solidFill>
          <a:ln w="127000">
            <a:solidFill>
              <a:srgbClr val="CFDD65">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nip and Round Single Corner Rectangle 12"/>
          <p:cNvSpPr/>
          <p:nvPr userDrawn="1"/>
        </p:nvSpPr>
        <p:spPr>
          <a:xfrm>
            <a:off x="10617760" y="6346536"/>
            <a:ext cx="1574239" cy="511463"/>
          </a:xfrm>
          <a:prstGeom prst="snipRoundRect">
            <a:avLst>
              <a:gd name="adj1" fmla="val 43621"/>
              <a:gd name="adj2" fmla="val 0"/>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a:spLocks noChangeAspect="1"/>
          </p:cNvSpPr>
          <p:nvPr userDrawn="1"/>
        </p:nvSpPr>
        <p:spPr>
          <a:xfrm>
            <a:off x="0" y="4629872"/>
            <a:ext cx="3949893" cy="2228127"/>
          </a:xfrm>
          <a:prstGeom prst="rect">
            <a:avLst/>
          </a:prstGeom>
          <a:blipFill dpi="0" rotWithShape="1">
            <a:blip r:embed="rId2">
              <a:alphaModFix amt="32000"/>
            </a:blip>
            <a:srcRect/>
            <a:stretch>
              <a:fillRect l="-1833" t="-1" r="-1" b="-15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p:cNvSpPr>
            <a:spLocks noGrp="1"/>
          </p:cNvSpPr>
          <p:nvPr>
            <p:ph type="dt" sz="half" idx="10"/>
          </p:nvPr>
        </p:nvSpPr>
        <p:spPr/>
        <p:txBody>
          <a:bodyPr/>
          <a:lstStyle>
            <a:lvl1pPr rtl="0">
              <a:defRPr>
                <a:solidFill>
                  <a:srgbClr val="282828"/>
                </a:solidFill>
                <a:latin typeface="Brown" pitchFamily="2" charset="0"/>
              </a:defRPr>
            </a:lvl1pPr>
          </a:lstStyle>
          <a:p>
            <a:fld id="{4EF87BAE-D933-41B0-A830-A5D9E1E19033}" type="datetimeFigureOut">
              <a:rPr lang="en-GB" smtClean="0"/>
              <a:pPr/>
              <a:t>21/10/2024</a:t>
            </a:fld>
            <a:endParaRPr lang="en-GB"/>
          </a:p>
        </p:txBody>
      </p:sp>
      <p:sp>
        <p:nvSpPr>
          <p:cNvPr id="3" name="Footer Placeholder 2"/>
          <p:cNvSpPr>
            <a:spLocks noGrp="1"/>
          </p:cNvSpPr>
          <p:nvPr>
            <p:ph type="ftr" sz="quarter" idx="11"/>
          </p:nvPr>
        </p:nvSpPr>
        <p:spPr/>
        <p:txBody>
          <a:bodyPr/>
          <a:lstStyle>
            <a:lvl1pPr rtl="0">
              <a:defRPr>
                <a:solidFill>
                  <a:srgbClr val="282828"/>
                </a:solidFill>
                <a:latin typeface="Brown" pitchFamily="2" charset="0"/>
              </a:defRPr>
            </a:lvl1pPr>
          </a:lstStyle>
          <a:p>
            <a:endParaRPr lang="en-GB"/>
          </a:p>
        </p:txBody>
      </p:sp>
      <p:sp>
        <p:nvSpPr>
          <p:cNvPr id="7" name="Title 1"/>
          <p:cNvSpPr>
            <a:spLocks noGrp="1"/>
          </p:cNvSpPr>
          <p:nvPr>
            <p:ph type="title" hasCustomPrompt="1"/>
          </p:nvPr>
        </p:nvSpPr>
        <p:spPr>
          <a:xfrm>
            <a:off x="844952" y="213361"/>
            <a:ext cx="7211028" cy="944880"/>
          </a:xfrm>
        </p:spPr>
        <p:txBody>
          <a:bodyPr>
            <a:noAutofit/>
          </a:bodyPr>
          <a:lstStyle>
            <a:lvl1pPr>
              <a:defRPr sz="4000">
                <a:latin typeface="Brown" pitchFamily="2" charset="0"/>
              </a:defRPr>
            </a:lvl1pPr>
          </a:lstStyle>
          <a:p>
            <a:r>
              <a:rPr lang="en-US" dirty="0"/>
              <a:t>CLICK TO EDIT MASTER TITLE STYLE</a:t>
            </a:r>
            <a:endParaRPr lang="en-GB" dirty="0"/>
          </a:p>
        </p:txBody>
      </p:sp>
      <p:sp>
        <p:nvSpPr>
          <p:cNvPr id="9" name="Oval 8"/>
          <p:cNvSpPr/>
          <p:nvPr userDrawn="1"/>
        </p:nvSpPr>
        <p:spPr>
          <a:xfrm>
            <a:off x="250372" y="460801"/>
            <a:ext cx="450000" cy="450000"/>
          </a:xfrm>
          <a:prstGeom prst="ellipse">
            <a:avLst/>
          </a:prstGeom>
          <a:solidFill>
            <a:srgbClr val="00A44C"/>
          </a:solidFill>
          <a:ln w="127000">
            <a:solidFill>
              <a:srgbClr val="C9C8C8">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19"/>
          <p:cNvSpPr>
            <a:spLocks noGrp="1"/>
          </p:cNvSpPr>
          <p:nvPr>
            <p:ph sz="quarter" idx="12" hasCustomPrompt="1"/>
          </p:nvPr>
        </p:nvSpPr>
        <p:spPr>
          <a:xfrm>
            <a:off x="10617760" y="6346535"/>
            <a:ext cx="1574240" cy="511465"/>
          </a:xfrm>
        </p:spPr>
        <p:txBody>
          <a:bodyPr anchor="ctr">
            <a:normAutofit/>
          </a:bodyPr>
          <a:lstStyle>
            <a:lvl1pPr marL="0" indent="0" algn="ctr">
              <a:buNone/>
              <a:defRPr sz="2400">
                <a:solidFill>
                  <a:srgbClr val="00A44C"/>
                </a:solidFill>
                <a:latin typeface="Brown" pitchFamily="2" charset="0"/>
              </a:defRPr>
            </a:lvl1pPr>
          </a:lstStyle>
          <a:p>
            <a:pPr lvl="0"/>
            <a:r>
              <a:rPr lang="en-US" dirty="0"/>
              <a:t>Slide no</a:t>
            </a:r>
          </a:p>
        </p:txBody>
      </p:sp>
      <p:sp>
        <p:nvSpPr>
          <p:cNvPr id="8" name="Text Placeholder 7"/>
          <p:cNvSpPr>
            <a:spLocks noGrp="1"/>
          </p:cNvSpPr>
          <p:nvPr>
            <p:ph type="body" sz="quarter" idx="13" hasCustomPrompt="1"/>
          </p:nvPr>
        </p:nvSpPr>
        <p:spPr>
          <a:xfrm>
            <a:off x="979952" y="994572"/>
            <a:ext cx="5116048" cy="754063"/>
          </a:xfrm>
        </p:spPr>
        <p:txBody>
          <a:bodyPr anchor="ctr"/>
          <a:lstStyle>
            <a:lvl1pPr marL="0" indent="0" algn="l">
              <a:buNone/>
              <a:defRPr>
                <a:latin typeface="Brown"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EDIT MASTER TEXT STYLES</a:t>
            </a:r>
          </a:p>
        </p:txBody>
      </p:sp>
    </p:spTree>
    <p:extLst>
      <p:ext uri="{BB962C8B-B14F-4D97-AF65-F5344CB8AC3E}">
        <p14:creationId xmlns:p14="http://schemas.microsoft.com/office/powerpoint/2010/main" val="1786293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500"/>
                                        <p:tgtEl>
                                          <p:spTgt spid="2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42" presetClass="path" presetSubtype="0" accel="50000" decel="50000" fill="hold" grpId="1" nodeType="withEffect">
                                  <p:stCondLst>
                                    <p:cond delay="0"/>
                                  </p:stCondLst>
                                  <p:childTnLst>
                                    <p:animMotion origin="layout" path="M -0.01862 -0.10023 L -1.875E-6 0 " pathEditMode="relative" rAng="0" ptsTypes="AA">
                                      <p:cBhvr>
                                        <p:cTn id="13" dur="500" fill="hold"/>
                                        <p:tgtEl>
                                          <p:spTgt spid="12"/>
                                        </p:tgtEl>
                                        <p:attrNameLst>
                                          <p:attrName>ppt_x</p:attrName>
                                          <p:attrName>ppt_y</p:attrName>
                                        </p:attrNameLst>
                                      </p:cBhvr>
                                      <p:rCtr x="924" y="5000"/>
                                    </p:animMotion>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8" grpId="0" build="p">
        <p:tmplLst>
          <p:tmpl lvl="1">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hank You">
    <p:spTree>
      <p:nvGrpSpPr>
        <p:cNvPr id="1" name=""/>
        <p:cNvGrpSpPr/>
        <p:nvPr/>
      </p:nvGrpSpPr>
      <p:grpSpPr>
        <a:xfrm>
          <a:off x="0" y="0"/>
          <a:ext cx="0" cy="0"/>
          <a:chOff x="0" y="0"/>
          <a:chExt cx="0" cy="0"/>
        </a:xfrm>
      </p:grpSpPr>
      <p:grpSp>
        <p:nvGrpSpPr>
          <p:cNvPr id="6" name="Group 5"/>
          <p:cNvGrpSpPr/>
          <p:nvPr userDrawn="1"/>
        </p:nvGrpSpPr>
        <p:grpSpPr>
          <a:xfrm>
            <a:off x="-51990" y="0"/>
            <a:ext cx="12252699" cy="6858000"/>
            <a:chOff x="-38927" y="0"/>
            <a:chExt cx="12230927" cy="6858000"/>
          </a:xfrm>
        </p:grpSpPr>
        <p:grpSp>
          <p:nvGrpSpPr>
            <p:cNvPr id="7" name="object 2"/>
            <p:cNvGrpSpPr/>
            <p:nvPr/>
          </p:nvGrpSpPr>
          <p:grpSpPr>
            <a:xfrm>
              <a:off x="3048000" y="0"/>
              <a:ext cx="9144000" cy="6858000"/>
              <a:chOff x="0" y="0"/>
              <a:chExt cx="9144000" cy="6858000"/>
            </a:xfrm>
          </p:grpSpPr>
          <p:pic>
            <p:nvPicPr>
              <p:cNvPr id="19" name="object 3"/>
              <p:cNvPicPr/>
              <p:nvPr/>
            </p:nvPicPr>
            <p:blipFill>
              <a:blip r:embed="rId2" cstate="print"/>
              <a:stretch>
                <a:fillRect/>
              </a:stretch>
            </p:blipFill>
            <p:spPr>
              <a:xfrm>
                <a:off x="20627" y="0"/>
                <a:ext cx="9123360" cy="6858000"/>
              </a:xfrm>
              <a:prstGeom prst="rect">
                <a:avLst/>
              </a:prstGeom>
            </p:spPr>
          </p:pic>
          <p:sp>
            <p:nvSpPr>
              <p:cNvPr id="20" name="object 4"/>
              <p:cNvSpPr/>
              <p:nvPr/>
            </p:nvSpPr>
            <p:spPr>
              <a:xfrm>
                <a:off x="0" y="0"/>
                <a:ext cx="9144000" cy="6858000"/>
              </a:xfrm>
              <a:custGeom>
                <a:avLst/>
                <a:gdLst/>
                <a:ahLst/>
                <a:cxnLst/>
                <a:rect l="l" t="t" r="r" b="b"/>
                <a:pathLst>
                  <a:path w="9144000" h="6858000">
                    <a:moveTo>
                      <a:pt x="8982299" y="0"/>
                    </a:moveTo>
                    <a:lnTo>
                      <a:pt x="0" y="0"/>
                    </a:lnTo>
                    <a:lnTo>
                      <a:pt x="0" y="6858000"/>
                    </a:lnTo>
                    <a:lnTo>
                      <a:pt x="6677088" y="6858000"/>
                    </a:lnTo>
                    <a:lnTo>
                      <a:pt x="6643306" y="6832600"/>
                    </a:lnTo>
                    <a:lnTo>
                      <a:pt x="6606419" y="6794500"/>
                    </a:lnTo>
                    <a:lnTo>
                      <a:pt x="6570049" y="6756400"/>
                    </a:lnTo>
                    <a:lnTo>
                      <a:pt x="6534197" y="6718300"/>
                    </a:lnTo>
                    <a:lnTo>
                      <a:pt x="6498865" y="6692900"/>
                    </a:lnTo>
                    <a:lnTo>
                      <a:pt x="6464055" y="6654800"/>
                    </a:lnTo>
                    <a:lnTo>
                      <a:pt x="6429768" y="6616700"/>
                    </a:lnTo>
                    <a:lnTo>
                      <a:pt x="6396005" y="6578600"/>
                    </a:lnTo>
                    <a:lnTo>
                      <a:pt x="6362769" y="6540500"/>
                    </a:lnTo>
                    <a:lnTo>
                      <a:pt x="6330060" y="6502400"/>
                    </a:lnTo>
                    <a:lnTo>
                      <a:pt x="6297881" y="6464300"/>
                    </a:lnTo>
                    <a:lnTo>
                      <a:pt x="6266233" y="6426200"/>
                    </a:lnTo>
                    <a:lnTo>
                      <a:pt x="6235117" y="6375400"/>
                    </a:lnTo>
                    <a:lnTo>
                      <a:pt x="6204535" y="6337300"/>
                    </a:lnTo>
                    <a:lnTo>
                      <a:pt x="6174488" y="6299200"/>
                    </a:lnTo>
                    <a:lnTo>
                      <a:pt x="6144979" y="6261100"/>
                    </a:lnTo>
                    <a:lnTo>
                      <a:pt x="6116008" y="6223000"/>
                    </a:lnTo>
                    <a:lnTo>
                      <a:pt x="6087578" y="6184900"/>
                    </a:lnTo>
                    <a:lnTo>
                      <a:pt x="6059689" y="6134100"/>
                    </a:lnTo>
                    <a:lnTo>
                      <a:pt x="6032343" y="6096000"/>
                    </a:lnTo>
                    <a:lnTo>
                      <a:pt x="6005543" y="6057900"/>
                    </a:lnTo>
                    <a:lnTo>
                      <a:pt x="5979289" y="6007100"/>
                    </a:lnTo>
                    <a:lnTo>
                      <a:pt x="5953583" y="5969000"/>
                    </a:lnTo>
                    <a:lnTo>
                      <a:pt x="5928427" y="5930900"/>
                    </a:lnTo>
                    <a:lnTo>
                      <a:pt x="5903821" y="5880100"/>
                    </a:lnTo>
                    <a:lnTo>
                      <a:pt x="5879769" y="5842000"/>
                    </a:lnTo>
                    <a:lnTo>
                      <a:pt x="5856271" y="5791200"/>
                    </a:lnTo>
                    <a:lnTo>
                      <a:pt x="5833328" y="5753100"/>
                    </a:lnTo>
                    <a:lnTo>
                      <a:pt x="5810943" y="5702300"/>
                    </a:lnTo>
                    <a:lnTo>
                      <a:pt x="5789117" y="5664200"/>
                    </a:lnTo>
                    <a:lnTo>
                      <a:pt x="5767018" y="5613400"/>
                    </a:lnTo>
                    <a:lnTo>
                      <a:pt x="5745590" y="5575300"/>
                    </a:lnTo>
                    <a:lnTo>
                      <a:pt x="5724834" y="5524500"/>
                    </a:lnTo>
                    <a:lnTo>
                      <a:pt x="5704750" y="5473700"/>
                    </a:lnTo>
                    <a:lnTo>
                      <a:pt x="5685338" y="5435600"/>
                    </a:lnTo>
                    <a:lnTo>
                      <a:pt x="5666600" y="5384800"/>
                    </a:lnTo>
                    <a:lnTo>
                      <a:pt x="5648535" y="5334000"/>
                    </a:lnTo>
                    <a:lnTo>
                      <a:pt x="5631145" y="5283200"/>
                    </a:lnTo>
                    <a:lnTo>
                      <a:pt x="5614429" y="5245100"/>
                    </a:lnTo>
                    <a:lnTo>
                      <a:pt x="5598390" y="5194300"/>
                    </a:lnTo>
                    <a:lnTo>
                      <a:pt x="5583026" y="5143500"/>
                    </a:lnTo>
                    <a:lnTo>
                      <a:pt x="5568339" y="5092700"/>
                    </a:lnTo>
                    <a:lnTo>
                      <a:pt x="5554329" y="5041900"/>
                    </a:lnTo>
                    <a:lnTo>
                      <a:pt x="5540997" y="5003800"/>
                    </a:lnTo>
                    <a:lnTo>
                      <a:pt x="5528343" y="4953000"/>
                    </a:lnTo>
                    <a:lnTo>
                      <a:pt x="5516368" y="4902200"/>
                    </a:lnTo>
                    <a:lnTo>
                      <a:pt x="5505073" y="4851400"/>
                    </a:lnTo>
                    <a:lnTo>
                      <a:pt x="5494458" y="4800600"/>
                    </a:lnTo>
                    <a:lnTo>
                      <a:pt x="5484524" y="4749800"/>
                    </a:lnTo>
                    <a:lnTo>
                      <a:pt x="5475271" y="4699000"/>
                    </a:lnTo>
                    <a:lnTo>
                      <a:pt x="5466699" y="4660900"/>
                    </a:lnTo>
                    <a:lnTo>
                      <a:pt x="5458810" y="4610100"/>
                    </a:lnTo>
                    <a:lnTo>
                      <a:pt x="5451604" y="4559300"/>
                    </a:lnTo>
                    <a:lnTo>
                      <a:pt x="5445082" y="4508500"/>
                    </a:lnTo>
                    <a:lnTo>
                      <a:pt x="5439244" y="4457700"/>
                    </a:lnTo>
                    <a:lnTo>
                      <a:pt x="5434090" y="4406900"/>
                    </a:lnTo>
                    <a:lnTo>
                      <a:pt x="5429622" y="4356100"/>
                    </a:lnTo>
                    <a:lnTo>
                      <a:pt x="5425840" y="4305300"/>
                    </a:lnTo>
                    <a:lnTo>
                      <a:pt x="5422744" y="4254500"/>
                    </a:lnTo>
                    <a:lnTo>
                      <a:pt x="5420335" y="4203700"/>
                    </a:lnTo>
                    <a:lnTo>
                      <a:pt x="5418613" y="4152900"/>
                    </a:lnTo>
                    <a:lnTo>
                      <a:pt x="5417580" y="4102100"/>
                    </a:lnTo>
                    <a:lnTo>
                      <a:pt x="5417235" y="4051300"/>
                    </a:lnTo>
                    <a:lnTo>
                      <a:pt x="5417580" y="4000500"/>
                    </a:lnTo>
                    <a:lnTo>
                      <a:pt x="5418613" y="3949700"/>
                    </a:lnTo>
                    <a:lnTo>
                      <a:pt x="5420335" y="3898900"/>
                    </a:lnTo>
                    <a:lnTo>
                      <a:pt x="5422744" y="3848100"/>
                    </a:lnTo>
                    <a:lnTo>
                      <a:pt x="5425840" y="3797300"/>
                    </a:lnTo>
                    <a:lnTo>
                      <a:pt x="5429622" y="3746500"/>
                    </a:lnTo>
                    <a:lnTo>
                      <a:pt x="5434090" y="3695700"/>
                    </a:lnTo>
                    <a:lnTo>
                      <a:pt x="5439244" y="3644900"/>
                    </a:lnTo>
                    <a:lnTo>
                      <a:pt x="5445082" y="3606800"/>
                    </a:lnTo>
                    <a:lnTo>
                      <a:pt x="5451604" y="3556000"/>
                    </a:lnTo>
                    <a:lnTo>
                      <a:pt x="5458810" y="3505200"/>
                    </a:lnTo>
                    <a:lnTo>
                      <a:pt x="5466699" y="3454400"/>
                    </a:lnTo>
                    <a:lnTo>
                      <a:pt x="5475271" y="3403600"/>
                    </a:lnTo>
                    <a:lnTo>
                      <a:pt x="5484524" y="3352800"/>
                    </a:lnTo>
                    <a:lnTo>
                      <a:pt x="5494458" y="3302000"/>
                    </a:lnTo>
                    <a:lnTo>
                      <a:pt x="5505073" y="3251200"/>
                    </a:lnTo>
                    <a:lnTo>
                      <a:pt x="5516368" y="3200400"/>
                    </a:lnTo>
                    <a:lnTo>
                      <a:pt x="5528343" y="3162300"/>
                    </a:lnTo>
                    <a:lnTo>
                      <a:pt x="5540997" y="3111500"/>
                    </a:lnTo>
                    <a:lnTo>
                      <a:pt x="5554329" y="3060700"/>
                    </a:lnTo>
                    <a:lnTo>
                      <a:pt x="5568339" y="3009900"/>
                    </a:lnTo>
                    <a:lnTo>
                      <a:pt x="5583026" y="2959100"/>
                    </a:lnTo>
                    <a:lnTo>
                      <a:pt x="5598390" y="2921000"/>
                    </a:lnTo>
                    <a:lnTo>
                      <a:pt x="5614429" y="2870200"/>
                    </a:lnTo>
                    <a:lnTo>
                      <a:pt x="5631145" y="2819400"/>
                    </a:lnTo>
                    <a:lnTo>
                      <a:pt x="5648535" y="2768600"/>
                    </a:lnTo>
                    <a:lnTo>
                      <a:pt x="5666600" y="2730500"/>
                    </a:lnTo>
                    <a:lnTo>
                      <a:pt x="5685338" y="2679700"/>
                    </a:lnTo>
                    <a:lnTo>
                      <a:pt x="5704750" y="2628900"/>
                    </a:lnTo>
                    <a:lnTo>
                      <a:pt x="5724834" y="2578100"/>
                    </a:lnTo>
                    <a:lnTo>
                      <a:pt x="5745590" y="2540000"/>
                    </a:lnTo>
                    <a:lnTo>
                      <a:pt x="5767018" y="2489200"/>
                    </a:lnTo>
                    <a:lnTo>
                      <a:pt x="5789117" y="2438400"/>
                    </a:lnTo>
                    <a:lnTo>
                      <a:pt x="5811047" y="2400300"/>
                    </a:lnTo>
                    <a:lnTo>
                      <a:pt x="5833540" y="2349500"/>
                    </a:lnTo>
                    <a:lnTo>
                      <a:pt x="5856595" y="2311400"/>
                    </a:lnTo>
                    <a:lnTo>
                      <a:pt x="5880210" y="2260600"/>
                    </a:lnTo>
                    <a:lnTo>
                      <a:pt x="5904383" y="2222500"/>
                    </a:lnTo>
                    <a:lnTo>
                      <a:pt x="5929114" y="2184400"/>
                    </a:lnTo>
                    <a:lnTo>
                      <a:pt x="5954400" y="2133600"/>
                    </a:lnTo>
                    <a:lnTo>
                      <a:pt x="5980240" y="2095500"/>
                    </a:lnTo>
                    <a:lnTo>
                      <a:pt x="6006632" y="2057400"/>
                    </a:lnTo>
                    <a:lnTo>
                      <a:pt x="6033574" y="2006600"/>
                    </a:lnTo>
                    <a:lnTo>
                      <a:pt x="6061066" y="1968500"/>
                    </a:lnTo>
                    <a:lnTo>
                      <a:pt x="6089105" y="1930400"/>
                    </a:lnTo>
                    <a:lnTo>
                      <a:pt x="6117690" y="1879600"/>
                    </a:lnTo>
                    <a:lnTo>
                      <a:pt x="6146819" y="1841500"/>
                    </a:lnTo>
                    <a:lnTo>
                      <a:pt x="6176492" y="1803400"/>
                    </a:lnTo>
                    <a:lnTo>
                      <a:pt x="6206705" y="1765300"/>
                    </a:lnTo>
                    <a:lnTo>
                      <a:pt x="6237457" y="1727200"/>
                    </a:lnTo>
                    <a:lnTo>
                      <a:pt x="6268748" y="1689100"/>
                    </a:lnTo>
                    <a:lnTo>
                      <a:pt x="6300575" y="1651000"/>
                    </a:lnTo>
                    <a:lnTo>
                      <a:pt x="6332937" y="1600200"/>
                    </a:lnTo>
                    <a:lnTo>
                      <a:pt x="6365832" y="1562100"/>
                    </a:lnTo>
                    <a:lnTo>
                      <a:pt x="6399259" y="1524000"/>
                    </a:lnTo>
                    <a:lnTo>
                      <a:pt x="6433215" y="1485900"/>
                    </a:lnTo>
                    <a:lnTo>
                      <a:pt x="6467700" y="1447800"/>
                    </a:lnTo>
                    <a:lnTo>
                      <a:pt x="6502712" y="1409700"/>
                    </a:lnTo>
                    <a:lnTo>
                      <a:pt x="6538250" y="1384300"/>
                    </a:lnTo>
                    <a:lnTo>
                      <a:pt x="6574311" y="1346200"/>
                    </a:lnTo>
                    <a:lnTo>
                      <a:pt x="6610894" y="1308100"/>
                    </a:lnTo>
                    <a:lnTo>
                      <a:pt x="6647998" y="1270000"/>
                    </a:lnTo>
                    <a:lnTo>
                      <a:pt x="6685620" y="1231900"/>
                    </a:lnTo>
                    <a:lnTo>
                      <a:pt x="6723760" y="1193800"/>
                    </a:lnTo>
                    <a:lnTo>
                      <a:pt x="6762416" y="1168400"/>
                    </a:lnTo>
                    <a:lnTo>
                      <a:pt x="6801586" y="1130300"/>
                    </a:lnTo>
                    <a:lnTo>
                      <a:pt x="6838934" y="1092200"/>
                    </a:lnTo>
                    <a:lnTo>
                      <a:pt x="6876631" y="1066800"/>
                    </a:lnTo>
                    <a:lnTo>
                      <a:pt x="6914674" y="1028700"/>
                    </a:lnTo>
                    <a:lnTo>
                      <a:pt x="6953063" y="1003300"/>
                    </a:lnTo>
                    <a:lnTo>
                      <a:pt x="6991795" y="965200"/>
                    </a:lnTo>
                    <a:lnTo>
                      <a:pt x="7070281" y="914400"/>
                    </a:lnTo>
                    <a:lnTo>
                      <a:pt x="7110031" y="876300"/>
                    </a:lnTo>
                    <a:lnTo>
                      <a:pt x="7231284" y="800100"/>
                    </a:lnTo>
                    <a:lnTo>
                      <a:pt x="7272363" y="762000"/>
                    </a:lnTo>
                    <a:lnTo>
                      <a:pt x="7439933" y="660400"/>
                    </a:lnTo>
                    <a:lnTo>
                      <a:pt x="7612615" y="558800"/>
                    </a:lnTo>
                    <a:lnTo>
                      <a:pt x="7745405" y="482600"/>
                    </a:lnTo>
                    <a:lnTo>
                      <a:pt x="7790283" y="469900"/>
                    </a:lnTo>
                    <a:lnTo>
                      <a:pt x="7926731" y="393700"/>
                    </a:lnTo>
                    <a:lnTo>
                      <a:pt x="7972811" y="381000"/>
                    </a:lnTo>
                    <a:lnTo>
                      <a:pt x="8019188" y="355600"/>
                    </a:lnTo>
                    <a:lnTo>
                      <a:pt x="8065859" y="342900"/>
                    </a:lnTo>
                    <a:lnTo>
                      <a:pt x="8160074" y="292100"/>
                    </a:lnTo>
                    <a:lnTo>
                      <a:pt x="8255441" y="266700"/>
                    </a:lnTo>
                    <a:lnTo>
                      <a:pt x="8303552" y="241300"/>
                    </a:lnTo>
                    <a:lnTo>
                      <a:pt x="8350500" y="228600"/>
                    </a:lnTo>
                    <a:lnTo>
                      <a:pt x="8397600" y="203200"/>
                    </a:lnTo>
                    <a:lnTo>
                      <a:pt x="8587484" y="152400"/>
                    </a:lnTo>
                    <a:lnTo>
                      <a:pt x="8635315" y="127000"/>
                    </a:lnTo>
                    <a:lnTo>
                      <a:pt x="8925177" y="50800"/>
                    </a:lnTo>
                    <a:lnTo>
                      <a:pt x="8973947" y="50800"/>
                    </a:lnTo>
                    <a:lnTo>
                      <a:pt x="9144000" y="12700"/>
                    </a:lnTo>
                    <a:lnTo>
                      <a:pt x="8982299" y="0"/>
                    </a:lnTo>
                    <a:close/>
                  </a:path>
                  <a:path w="9144000" h="6858000">
                    <a:moveTo>
                      <a:pt x="9144000" y="1905000"/>
                    </a:moveTo>
                    <a:lnTo>
                      <a:pt x="9112605" y="1917700"/>
                    </a:lnTo>
                    <a:lnTo>
                      <a:pt x="9065284" y="1930400"/>
                    </a:lnTo>
                    <a:lnTo>
                      <a:pt x="9018445" y="1955800"/>
                    </a:lnTo>
                    <a:lnTo>
                      <a:pt x="8972097" y="1968500"/>
                    </a:lnTo>
                    <a:lnTo>
                      <a:pt x="8880921" y="2019300"/>
                    </a:lnTo>
                    <a:lnTo>
                      <a:pt x="8836113" y="2032000"/>
                    </a:lnTo>
                    <a:lnTo>
                      <a:pt x="8791840" y="2057400"/>
                    </a:lnTo>
                    <a:lnTo>
                      <a:pt x="8704942" y="2108200"/>
                    </a:lnTo>
                    <a:lnTo>
                      <a:pt x="8620313" y="2159000"/>
                    </a:lnTo>
                    <a:lnTo>
                      <a:pt x="8538037" y="2209800"/>
                    </a:lnTo>
                    <a:lnTo>
                      <a:pt x="8458202" y="2260600"/>
                    </a:lnTo>
                    <a:lnTo>
                      <a:pt x="8419227" y="2298700"/>
                    </a:lnTo>
                    <a:lnTo>
                      <a:pt x="8380893" y="2324100"/>
                    </a:lnTo>
                    <a:lnTo>
                      <a:pt x="8343213" y="2349500"/>
                    </a:lnTo>
                    <a:lnTo>
                      <a:pt x="8306196" y="2387600"/>
                    </a:lnTo>
                    <a:lnTo>
                      <a:pt x="8269854" y="2413000"/>
                    </a:lnTo>
                    <a:lnTo>
                      <a:pt x="8234197" y="2451100"/>
                    </a:lnTo>
                    <a:lnTo>
                      <a:pt x="8199236" y="2476500"/>
                    </a:lnTo>
                    <a:lnTo>
                      <a:pt x="8164981" y="2514600"/>
                    </a:lnTo>
                    <a:lnTo>
                      <a:pt x="8131445" y="2540000"/>
                    </a:lnTo>
                    <a:lnTo>
                      <a:pt x="8098636" y="2578100"/>
                    </a:lnTo>
                    <a:lnTo>
                      <a:pt x="8066566" y="2616200"/>
                    </a:lnTo>
                    <a:lnTo>
                      <a:pt x="8035246" y="2654300"/>
                    </a:lnTo>
                    <a:lnTo>
                      <a:pt x="8004686" y="2679700"/>
                    </a:lnTo>
                    <a:lnTo>
                      <a:pt x="7974898" y="2717800"/>
                    </a:lnTo>
                    <a:lnTo>
                      <a:pt x="7945891" y="2755900"/>
                    </a:lnTo>
                    <a:lnTo>
                      <a:pt x="7917677" y="2794000"/>
                    </a:lnTo>
                    <a:lnTo>
                      <a:pt x="7890266" y="2832100"/>
                    </a:lnTo>
                    <a:lnTo>
                      <a:pt x="7863670" y="2870200"/>
                    </a:lnTo>
                    <a:lnTo>
                      <a:pt x="7837898" y="2908300"/>
                    </a:lnTo>
                    <a:lnTo>
                      <a:pt x="7812962" y="2946400"/>
                    </a:lnTo>
                    <a:lnTo>
                      <a:pt x="7788872" y="2984500"/>
                    </a:lnTo>
                    <a:lnTo>
                      <a:pt x="7765639" y="3022600"/>
                    </a:lnTo>
                    <a:lnTo>
                      <a:pt x="7743274" y="3073400"/>
                    </a:lnTo>
                    <a:lnTo>
                      <a:pt x="7721788" y="3111500"/>
                    </a:lnTo>
                    <a:lnTo>
                      <a:pt x="7701191" y="3149600"/>
                    </a:lnTo>
                    <a:lnTo>
                      <a:pt x="7681494" y="3187700"/>
                    </a:lnTo>
                    <a:lnTo>
                      <a:pt x="7662708" y="3238500"/>
                    </a:lnTo>
                    <a:lnTo>
                      <a:pt x="7644843" y="3276600"/>
                    </a:lnTo>
                    <a:lnTo>
                      <a:pt x="7627911" y="3314700"/>
                    </a:lnTo>
                    <a:lnTo>
                      <a:pt x="7611921" y="3365500"/>
                    </a:lnTo>
                    <a:lnTo>
                      <a:pt x="7596885" y="3403600"/>
                    </a:lnTo>
                    <a:lnTo>
                      <a:pt x="7582814" y="3454400"/>
                    </a:lnTo>
                    <a:lnTo>
                      <a:pt x="7569718" y="3492500"/>
                    </a:lnTo>
                    <a:lnTo>
                      <a:pt x="7557608" y="3543300"/>
                    </a:lnTo>
                    <a:lnTo>
                      <a:pt x="7546495" y="3581400"/>
                    </a:lnTo>
                    <a:lnTo>
                      <a:pt x="7536389" y="3632200"/>
                    </a:lnTo>
                    <a:lnTo>
                      <a:pt x="7527301" y="3683000"/>
                    </a:lnTo>
                    <a:lnTo>
                      <a:pt x="7519242" y="3721100"/>
                    </a:lnTo>
                    <a:lnTo>
                      <a:pt x="7512223" y="3771900"/>
                    </a:lnTo>
                    <a:lnTo>
                      <a:pt x="7506254" y="3822700"/>
                    </a:lnTo>
                    <a:lnTo>
                      <a:pt x="7501347" y="3860800"/>
                    </a:lnTo>
                    <a:lnTo>
                      <a:pt x="7497511" y="3911600"/>
                    </a:lnTo>
                    <a:lnTo>
                      <a:pt x="7494758" y="3962400"/>
                    </a:lnTo>
                    <a:lnTo>
                      <a:pt x="7493098" y="4000500"/>
                    </a:lnTo>
                    <a:lnTo>
                      <a:pt x="7492542" y="4051300"/>
                    </a:lnTo>
                    <a:lnTo>
                      <a:pt x="7493098" y="4102100"/>
                    </a:lnTo>
                    <a:lnTo>
                      <a:pt x="7494758" y="4152900"/>
                    </a:lnTo>
                    <a:lnTo>
                      <a:pt x="7497511" y="4191000"/>
                    </a:lnTo>
                    <a:lnTo>
                      <a:pt x="7501347" y="4241800"/>
                    </a:lnTo>
                    <a:lnTo>
                      <a:pt x="7506255" y="4292600"/>
                    </a:lnTo>
                    <a:lnTo>
                      <a:pt x="7512225" y="4343400"/>
                    </a:lnTo>
                    <a:lnTo>
                      <a:pt x="7519244" y="4381500"/>
                    </a:lnTo>
                    <a:lnTo>
                      <a:pt x="7527304" y="4432300"/>
                    </a:lnTo>
                    <a:lnTo>
                      <a:pt x="7536392" y="4470400"/>
                    </a:lnTo>
                    <a:lnTo>
                      <a:pt x="7546499" y="4521200"/>
                    </a:lnTo>
                    <a:lnTo>
                      <a:pt x="7557614" y="4572000"/>
                    </a:lnTo>
                    <a:lnTo>
                      <a:pt x="7569725" y="4610100"/>
                    </a:lnTo>
                    <a:lnTo>
                      <a:pt x="7582822" y="4660900"/>
                    </a:lnTo>
                    <a:lnTo>
                      <a:pt x="7596894" y="4699000"/>
                    </a:lnTo>
                    <a:lnTo>
                      <a:pt x="7611931" y="4737100"/>
                    </a:lnTo>
                    <a:lnTo>
                      <a:pt x="7627921" y="4787900"/>
                    </a:lnTo>
                    <a:lnTo>
                      <a:pt x="7644855" y="4826000"/>
                    </a:lnTo>
                    <a:lnTo>
                      <a:pt x="7662721" y="4876800"/>
                    </a:lnTo>
                    <a:lnTo>
                      <a:pt x="7681509" y="4914900"/>
                    </a:lnTo>
                    <a:lnTo>
                      <a:pt x="7701207" y="4953000"/>
                    </a:lnTo>
                    <a:lnTo>
                      <a:pt x="7721805" y="4991100"/>
                    </a:lnTo>
                    <a:lnTo>
                      <a:pt x="7743293" y="5041900"/>
                    </a:lnTo>
                    <a:lnTo>
                      <a:pt x="7765660" y="5080000"/>
                    </a:lnTo>
                    <a:lnTo>
                      <a:pt x="7788894" y="5118100"/>
                    </a:lnTo>
                    <a:lnTo>
                      <a:pt x="7812985" y="5156200"/>
                    </a:lnTo>
                    <a:lnTo>
                      <a:pt x="7837922" y="5194300"/>
                    </a:lnTo>
                    <a:lnTo>
                      <a:pt x="7863696" y="5232400"/>
                    </a:lnTo>
                    <a:lnTo>
                      <a:pt x="7890294" y="5270500"/>
                    </a:lnTo>
                    <a:lnTo>
                      <a:pt x="7917706" y="5308600"/>
                    </a:lnTo>
                    <a:lnTo>
                      <a:pt x="7945921" y="5346700"/>
                    </a:lnTo>
                    <a:lnTo>
                      <a:pt x="7974929" y="5384800"/>
                    </a:lnTo>
                    <a:lnTo>
                      <a:pt x="8004719" y="5422900"/>
                    </a:lnTo>
                    <a:lnTo>
                      <a:pt x="8035280" y="5461000"/>
                    </a:lnTo>
                    <a:lnTo>
                      <a:pt x="8066602" y="5499100"/>
                    </a:lnTo>
                    <a:lnTo>
                      <a:pt x="8098673" y="5524500"/>
                    </a:lnTo>
                    <a:lnTo>
                      <a:pt x="8131483" y="5562600"/>
                    </a:lnTo>
                    <a:lnTo>
                      <a:pt x="8165021" y="5600700"/>
                    </a:lnTo>
                    <a:lnTo>
                      <a:pt x="8199277" y="5626100"/>
                    </a:lnTo>
                    <a:lnTo>
                      <a:pt x="8234239" y="5664200"/>
                    </a:lnTo>
                    <a:lnTo>
                      <a:pt x="8269897" y="5689600"/>
                    </a:lnTo>
                    <a:lnTo>
                      <a:pt x="8306240" y="5727700"/>
                    </a:lnTo>
                    <a:lnTo>
                      <a:pt x="8343258" y="5753100"/>
                    </a:lnTo>
                    <a:lnTo>
                      <a:pt x="8380940" y="5791200"/>
                    </a:lnTo>
                    <a:lnTo>
                      <a:pt x="8419274" y="5816600"/>
                    </a:lnTo>
                    <a:lnTo>
                      <a:pt x="8458250" y="5842000"/>
                    </a:lnTo>
                    <a:lnTo>
                      <a:pt x="8538087" y="5892800"/>
                    </a:lnTo>
                    <a:lnTo>
                      <a:pt x="8578926" y="5930900"/>
                    </a:lnTo>
                    <a:lnTo>
                      <a:pt x="8620364" y="5956300"/>
                    </a:lnTo>
                    <a:lnTo>
                      <a:pt x="8704994" y="6007100"/>
                    </a:lnTo>
                    <a:lnTo>
                      <a:pt x="8748165" y="6019800"/>
                    </a:lnTo>
                    <a:lnTo>
                      <a:pt x="8791893" y="6045200"/>
                    </a:lnTo>
                    <a:lnTo>
                      <a:pt x="8880973" y="6096000"/>
                    </a:lnTo>
                    <a:lnTo>
                      <a:pt x="8926305" y="6108700"/>
                    </a:lnTo>
                    <a:lnTo>
                      <a:pt x="9018497" y="6159500"/>
                    </a:lnTo>
                    <a:lnTo>
                      <a:pt x="9112656" y="6184900"/>
                    </a:lnTo>
                    <a:lnTo>
                      <a:pt x="9144000" y="6197600"/>
                    </a:lnTo>
                    <a:lnTo>
                      <a:pt x="9144000" y="1905000"/>
                    </a:lnTo>
                    <a:close/>
                  </a:path>
                </a:pathLst>
              </a:custGeom>
              <a:solidFill>
                <a:srgbClr val="FFFFFF">
                  <a:alpha val="76863"/>
                </a:srgbClr>
              </a:solidFill>
            </p:spPr>
            <p:txBody>
              <a:bodyPr wrap="square" lIns="0" tIns="0" rIns="0" bIns="0" rtlCol="0"/>
              <a:lstStyle/>
              <a:p>
                <a:endParaRPr dirty="0"/>
              </a:p>
            </p:txBody>
          </p:sp>
        </p:grpSp>
        <p:pic>
          <p:nvPicPr>
            <p:cNvPr id="8" name="object 3"/>
            <p:cNvPicPr/>
            <p:nvPr/>
          </p:nvPicPr>
          <p:blipFill rotWithShape="1">
            <a:blip r:embed="rId2" cstate="print"/>
            <a:srcRect l="1075" r="95239"/>
            <a:stretch/>
          </p:blipFill>
          <p:spPr>
            <a:xfrm>
              <a:off x="606009" y="0"/>
              <a:ext cx="335362" cy="6858000"/>
            </a:xfrm>
            <a:prstGeom prst="rect">
              <a:avLst/>
            </a:prstGeom>
          </p:spPr>
        </p:pic>
        <p:pic>
          <p:nvPicPr>
            <p:cNvPr id="9" name="object 3"/>
            <p:cNvPicPr/>
            <p:nvPr/>
          </p:nvPicPr>
          <p:blipFill rotWithShape="1">
            <a:blip r:embed="rId2" cstate="print"/>
            <a:srcRect l="1075" r="95239"/>
            <a:stretch/>
          </p:blipFill>
          <p:spPr>
            <a:xfrm>
              <a:off x="1535538" y="0"/>
              <a:ext cx="335362" cy="6858000"/>
            </a:xfrm>
            <a:prstGeom prst="rect">
              <a:avLst/>
            </a:prstGeom>
          </p:spPr>
        </p:pic>
        <p:pic>
          <p:nvPicPr>
            <p:cNvPr id="10" name="object 3"/>
            <p:cNvPicPr/>
            <p:nvPr/>
          </p:nvPicPr>
          <p:blipFill rotWithShape="1">
            <a:blip r:embed="rId2" cstate="print"/>
            <a:srcRect l="1075" r="95239"/>
            <a:stretch/>
          </p:blipFill>
          <p:spPr>
            <a:xfrm>
              <a:off x="915852" y="0"/>
              <a:ext cx="335362" cy="6858000"/>
            </a:xfrm>
            <a:prstGeom prst="rect">
              <a:avLst/>
            </a:prstGeom>
          </p:spPr>
        </p:pic>
        <p:pic>
          <p:nvPicPr>
            <p:cNvPr id="11" name="object 3"/>
            <p:cNvPicPr/>
            <p:nvPr/>
          </p:nvPicPr>
          <p:blipFill rotWithShape="1">
            <a:blip r:embed="rId2" cstate="print"/>
            <a:srcRect l="1075" r="95239"/>
            <a:stretch/>
          </p:blipFill>
          <p:spPr>
            <a:xfrm>
              <a:off x="1225695" y="0"/>
              <a:ext cx="335362" cy="6858000"/>
            </a:xfrm>
            <a:prstGeom prst="rect">
              <a:avLst/>
            </a:prstGeom>
          </p:spPr>
        </p:pic>
        <p:pic>
          <p:nvPicPr>
            <p:cNvPr id="12" name="object 3"/>
            <p:cNvPicPr/>
            <p:nvPr/>
          </p:nvPicPr>
          <p:blipFill rotWithShape="1">
            <a:blip r:embed="rId2" cstate="print"/>
            <a:srcRect l="1075" r="95239"/>
            <a:stretch/>
          </p:blipFill>
          <p:spPr>
            <a:xfrm>
              <a:off x="1845381" y="0"/>
              <a:ext cx="335362" cy="6858000"/>
            </a:xfrm>
            <a:prstGeom prst="rect">
              <a:avLst/>
            </a:prstGeom>
          </p:spPr>
        </p:pic>
        <p:pic>
          <p:nvPicPr>
            <p:cNvPr id="13" name="object 3"/>
            <p:cNvPicPr/>
            <p:nvPr/>
          </p:nvPicPr>
          <p:blipFill rotWithShape="1">
            <a:blip r:embed="rId2" cstate="print"/>
            <a:srcRect l="1075" r="95239"/>
            <a:stretch/>
          </p:blipFill>
          <p:spPr>
            <a:xfrm>
              <a:off x="2155224" y="0"/>
              <a:ext cx="335362" cy="6858000"/>
            </a:xfrm>
            <a:prstGeom prst="rect">
              <a:avLst/>
            </a:prstGeom>
          </p:spPr>
        </p:pic>
        <p:pic>
          <p:nvPicPr>
            <p:cNvPr id="14" name="object 3"/>
            <p:cNvPicPr/>
            <p:nvPr/>
          </p:nvPicPr>
          <p:blipFill rotWithShape="1">
            <a:blip r:embed="rId2" cstate="print"/>
            <a:srcRect l="1075" r="95239"/>
            <a:stretch/>
          </p:blipFill>
          <p:spPr>
            <a:xfrm>
              <a:off x="2465067" y="0"/>
              <a:ext cx="335362" cy="6858000"/>
            </a:xfrm>
            <a:prstGeom prst="rect">
              <a:avLst/>
            </a:prstGeom>
          </p:spPr>
        </p:pic>
        <p:pic>
          <p:nvPicPr>
            <p:cNvPr id="15" name="object 3"/>
            <p:cNvPicPr/>
            <p:nvPr/>
          </p:nvPicPr>
          <p:blipFill rotWithShape="1">
            <a:blip r:embed="rId2" cstate="print"/>
            <a:srcRect l="1075" r="95239"/>
            <a:stretch/>
          </p:blipFill>
          <p:spPr>
            <a:xfrm>
              <a:off x="2774913" y="0"/>
              <a:ext cx="335362" cy="6858000"/>
            </a:xfrm>
            <a:prstGeom prst="rect">
              <a:avLst/>
            </a:prstGeom>
          </p:spPr>
        </p:pic>
        <p:pic>
          <p:nvPicPr>
            <p:cNvPr id="16" name="object 3"/>
            <p:cNvPicPr/>
            <p:nvPr/>
          </p:nvPicPr>
          <p:blipFill rotWithShape="1">
            <a:blip r:embed="rId2" cstate="print"/>
            <a:srcRect l="1075" r="95239"/>
            <a:stretch/>
          </p:blipFill>
          <p:spPr>
            <a:xfrm>
              <a:off x="296166" y="0"/>
              <a:ext cx="335362" cy="6858000"/>
            </a:xfrm>
            <a:prstGeom prst="rect">
              <a:avLst/>
            </a:prstGeom>
          </p:spPr>
        </p:pic>
        <p:pic>
          <p:nvPicPr>
            <p:cNvPr id="17" name="object 3"/>
            <p:cNvPicPr/>
            <p:nvPr/>
          </p:nvPicPr>
          <p:blipFill rotWithShape="1">
            <a:blip r:embed="rId2" cstate="print"/>
            <a:srcRect l="1075" r="95239"/>
            <a:stretch/>
          </p:blipFill>
          <p:spPr>
            <a:xfrm>
              <a:off x="-13677" y="0"/>
              <a:ext cx="335362" cy="6858000"/>
            </a:xfrm>
            <a:prstGeom prst="rect">
              <a:avLst/>
            </a:prstGeom>
          </p:spPr>
        </p:pic>
        <p:sp>
          <p:nvSpPr>
            <p:cNvPr id="18" name="Rectangle 17"/>
            <p:cNvSpPr/>
            <p:nvPr/>
          </p:nvSpPr>
          <p:spPr>
            <a:xfrm>
              <a:off x="-38927" y="0"/>
              <a:ext cx="3149202" cy="6858000"/>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Rectangle 21"/>
          <p:cNvSpPr/>
          <p:nvPr userDrawn="1"/>
        </p:nvSpPr>
        <p:spPr>
          <a:xfrm>
            <a:off x="1188361" y="3044280"/>
            <a:ext cx="4265591" cy="923330"/>
          </a:xfrm>
          <a:prstGeom prst="rect">
            <a:avLst/>
          </a:prstGeom>
        </p:spPr>
        <p:txBody>
          <a:bodyPr wrap="none">
            <a:spAutoFit/>
          </a:bodyPr>
          <a:lstStyle/>
          <a:p>
            <a:r>
              <a:rPr lang="en-US" sz="5400" b="1" spc="-20" dirty="0">
                <a:solidFill>
                  <a:srgbClr val="0B9C49"/>
                </a:solidFill>
                <a:latin typeface="Arial"/>
                <a:cs typeface="Arial"/>
              </a:rPr>
              <a:t>THANK </a:t>
            </a:r>
            <a:r>
              <a:rPr lang="en-US" sz="5400" b="1" spc="-20" dirty="0">
                <a:latin typeface="Arial"/>
                <a:cs typeface="Arial"/>
              </a:rPr>
              <a:t>YOU</a:t>
            </a:r>
            <a:endParaRPr lang="en-US" sz="5400" dirty="0"/>
          </a:p>
        </p:txBody>
      </p:sp>
    </p:spTree>
    <p:extLst>
      <p:ext uri="{BB962C8B-B14F-4D97-AF65-F5344CB8AC3E}">
        <p14:creationId xmlns:p14="http://schemas.microsoft.com/office/powerpoint/2010/main" val="234951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916506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F5E54-9346-45BB-87D1-08ADFE6CFFE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918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3302668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3589975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2960931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1693986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2FD881C-7079-4CF8-9603-5EBE2E8BC103}" type="datetimeFigureOut">
              <a:rPr lang="en-US" smtClean="0"/>
              <a:t>10/21/2024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D8F5E54-9346-45BB-87D1-08ADFE6CFFE5}" type="slidenum">
              <a:rPr lang="en-US" smtClean="0"/>
              <a:t>‹#›</a:t>
            </a:fld>
            <a:endParaRPr lang="en-US" dirty="0"/>
          </a:p>
        </p:txBody>
      </p:sp>
    </p:spTree>
    <p:extLst>
      <p:ext uri="{BB962C8B-B14F-4D97-AF65-F5344CB8AC3E}">
        <p14:creationId xmlns:p14="http://schemas.microsoft.com/office/powerpoint/2010/main" val="4223968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FD881C-7079-4CF8-9603-5EBE2E8BC103}" type="datetimeFigureOut">
              <a:rPr lang="en-US" smtClean="0"/>
              <a:t>10/21/2024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F5E54-9346-45BB-87D1-08ADFE6CFFE5}" type="slidenum">
              <a:rPr lang="en-US" smtClean="0"/>
              <a:t>‹#›</a:t>
            </a:fld>
            <a:endParaRPr lang="en-US" dirty="0"/>
          </a:p>
        </p:txBody>
      </p:sp>
    </p:spTree>
    <p:extLst>
      <p:ext uri="{BB962C8B-B14F-4D97-AF65-F5344CB8AC3E}">
        <p14:creationId xmlns:p14="http://schemas.microsoft.com/office/powerpoint/2010/main" val="1337754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2FD881C-7079-4CF8-9603-5EBE2E8BC103}" type="datetimeFigureOut">
              <a:rPr lang="en-US" smtClean="0"/>
              <a:t>10/21/2024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D8F5E54-9346-45BB-87D1-08ADFE6CFFE5}"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318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p:txBody>
          <a:bodyPr/>
          <a:lstStyle/>
          <a:p>
            <a:r>
              <a:rPr lang="en-US" dirty="0"/>
              <a:t>2024</a:t>
            </a:r>
          </a:p>
        </p:txBody>
      </p:sp>
      <p:sp>
        <p:nvSpPr>
          <p:cNvPr id="3" name="Text Placeholder 2"/>
          <p:cNvSpPr>
            <a:spLocks noGrp="1"/>
          </p:cNvSpPr>
          <p:nvPr>
            <p:ph type="body" sz="quarter" idx="10"/>
          </p:nvPr>
        </p:nvSpPr>
        <p:spPr/>
        <p:txBody>
          <a:bodyPr/>
          <a:lstStyle/>
          <a:p>
            <a:r>
              <a:rPr lang="ar-JO" dirty="0"/>
              <a:t>المهام الاساسية في بوربوينت </a:t>
            </a:r>
            <a:endParaRPr lang="en-US" dirty="0"/>
          </a:p>
        </p:txBody>
      </p:sp>
    </p:spTree>
    <p:extLst>
      <p:ext uri="{BB962C8B-B14F-4D97-AF65-F5344CB8AC3E}">
        <p14:creationId xmlns:p14="http://schemas.microsoft.com/office/powerpoint/2010/main" val="1844535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866" y="1316171"/>
            <a:ext cx="5482197" cy="186998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866" y="3499711"/>
            <a:ext cx="5482197" cy="2504302"/>
          </a:xfrm>
          <a:prstGeom prst="rect">
            <a:avLst/>
          </a:prstGeom>
        </p:spPr>
      </p:pic>
      <p:sp>
        <p:nvSpPr>
          <p:cNvPr id="9" name="TextBox 8"/>
          <p:cNvSpPr txBox="1"/>
          <p:nvPr/>
        </p:nvSpPr>
        <p:spPr>
          <a:xfrm>
            <a:off x="6668529" y="1971042"/>
            <a:ext cx="4588475" cy="1754326"/>
          </a:xfrm>
          <a:prstGeom prst="rect">
            <a:avLst/>
          </a:prstGeom>
          <a:noFill/>
        </p:spPr>
        <p:txBody>
          <a:bodyPr wrap="square" rtlCol="0">
            <a:spAutoFit/>
          </a:bodyPr>
          <a:lstStyle/>
          <a:p>
            <a:pPr algn="r"/>
            <a:r>
              <a:rPr lang="ar-SA" dirty="0">
                <a:solidFill>
                  <a:schemeClr val="accent2"/>
                </a:solidFill>
              </a:rPr>
              <a:t>1-النقر على : إضافه</a:t>
            </a:r>
            <a:r>
              <a:rPr lang="ar-SA" dirty="0" smtClean="0">
                <a:solidFill>
                  <a:schemeClr val="accent2"/>
                </a:solidFill>
              </a:rPr>
              <a:t>.</a:t>
            </a:r>
            <a:endParaRPr lang="en-US" dirty="0" smtClean="0">
              <a:solidFill>
                <a:schemeClr val="accent2"/>
              </a:solidFill>
            </a:endParaRPr>
          </a:p>
          <a:p>
            <a:pPr algn="r"/>
            <a:endParaRPr lang="ar-SA" dirty="0">
              <a:solidFill>
                <a:schemeClr val="accent2"/>
              </a:solidFill>
            </a:endParaRPr>
          </a:p>
          <a:p>
            <a:pPr algn="r"/>
            <a:r>
              <a:rPr lang="ar-SA" dirty="0">
                <a:solidFill>
                  <a:schemeClr val="accent2"/>
                </a:solidFill>
              </a:rPr>
              <a:t>2- النقر على : مقطع صوتي</a:t>
            </a:r>
            <a:r>
              <a:rPr lang="ar-SA" dirty="0" smtClean="0">
                <a:solidFill>
                  <a:schemeClr val="accent2"/>
                </a:solidFill>
              </a:rPr>
              <a:t>.</a:t>
            </a:r>
            <a:endParaRPr lang="en-US" dirty="0" smtClean="0">
              <a:solidFill>
                <a:schemeClr val="accent2"/>
              </a:solidFill>
            </a:endParaRPr>
          </a:p>
          <a:p>
            <a:pPr algn="r"/>
            <a:endParaRPr lang="ar-SA" dirty="0">
              <a:solidFill>
                <a:schemeClr val="accent2"/>
              </a:solidFill>
            </a:endParaRPr>
          </a:p>
          <a:p>
            <a:pPr algn="r"/>
            <a:r>
              <a:rPr lang="ar-SA" dirty="0">
                <a:solidFill>
                  <a:schemeClr val="accent2"/>
                </a:solidFill>
              </a:rPr>
              <a:t>3-إختيار المقطع الصوتي المراد إضافته من الجهاز، او تسجيل مقطع صوتي جديد.</a:t>
            </a:r>
            <a:endParaRPr lang="en-US" dirty="0"/>
          </a:p>
        </p:txBody>
      </p:sp>
      <p:sp>
        <p:nvSpPr>
          <p:cNvPr id="6" name="Pie 5"/>
          <p:cNvSpPr/>
          <p:nvPr/>
        </p:nvSpPr>
        <p:spPr>
          <a:xfrm>
            <a:off x="3469712" y="339441"/>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7" name="Group 6"/>
          <p:cNvGrpSpPr/>
          <p:nvPr/>
        </p:nvGrpSpPr>
        <p:grpSpPr>
          <a:xfrm>
            <a:off x="3669766" y="339441"/>
            <a:ext cx="5089098" cy="400109"/>
            <a:chOff x="200054" y="0"/>
            <a:chExt cx="5089098" cy="400109"/>
          </a:xfrm>
        </p:grpSpPr>
        <p:sp>
          <p:nvSpPr>
            <p:cNvPr id="8" name="Rectangle 7"/>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5" name="Rectangle 4"/>
          <p:cNvSpPr/>
          <p:nvPr/>
        </p:nvSpPr>
        <p:spPr>
          <a:xfrm>
            <a:off x="4005072" y="366271"/>
            <a:ext cx="3995929" cy="400110"/>
          </a:xfrm>
          <a:prstGeom prst="rect">
            <a:avLst/>
          </a:prstGeom>
        </p:spPr>
        <p:txBody>
          <a:bodyPr wrap="square">
            <a:spAutoFit/>
          </a:bodyPr>
          <a:lstStyle/>
          <a:p>
            <a:pPr algn="r" rtl="1"/>
            <a:r>
              <a:rPr lang="ar-SA" sz="2000" b="1" dirty="0">
                <a:solidFill>
                  <a:schemeClr val="accent2"/>
                </a:solidFill>
              </a:rPr>
              <a:t>إضافه مقطع </a:t>
            </a:r>
            <a:r>
              <a:rPr lang="ar-SA" sz="2000" b="1" dirty="0" smtClean="0">
                <a:solidFill>
                  <a:schemeClr val="accent2"/>
                </a:solidFill>
              </a:rPr>
              <a:t>صوتي</a:t>
            </a:r>
            <a:r>
              <a:rPr lang="en-US" sz="2000" b="1" dirty="0" smtClean="0">
                <a:solidFill>
                  <a:schemeClr val="accent2"/>
                </a:solidFill>
              </a:rPr>
              <a:t> </a:t>
            </a:r>
            <a:r>
              <a:rPr lang="ar-JO" sz="2000" b="1" dirty="0">
                <a:solidFill>
                  <a:schemeClr val="accent2"/>
                </a:solidFill>
              </a:rPr>
              <a:t>في</a:t>
            </a:r>
            <a:r>
              <a:rPr lang="en-US" sz="2000" b="1" dirty="0">
                <a:solidFill>
                  <a:schemeClr val="accent2"/>
                </a:solidFill>
              </a:rPr>
              <a:t> Power Point</a:t>
            </a:r>
            <a:r>
              <a:rPr lang="en-US" sz="2000" b="1" dirty="0" smtClean="0">
                <a:solidFill>
                  <a:schemeClr val="accent2"/>
                </a:solidFill>
              </a:rPr>
              <a:t> </a:t>
            </a:r>
            <a:endParaRPr lang="en-US" sz="2000" b="1" dirty="0"/>
          </a:p>
        </p:txBody>
      </p:sp>
    </p:spTree>
    <p:extLst>
      <p:ext uri="{BB962C8B-B14F-4D97-AF65-F5344CB8AC3E}">
        <p14:creationId xmlns:p14="http://schemas.microsoft.com/office/powerpoint/2010/main" val="72072639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1123125" y="1412875"/>
            <a:ext cx="10821987" cy="6588125"/>
          </a:xfrm>
        </p:spPr>
        <p:txBody>
          <a:bodyPr/>
          <a:lstStyle/>
          <a:p>
            <a:pPr algn="r" rtl="1">
              <a:buFont typeface="Wingdings" panose="05000000000000000000" pitchFamily="2" charset="2"/>
              <a:buChar char="v"/>
            </a:pPr>
            <a:r>
              <a:rPr lang="ar-SA" sz="1800" dirty="0">
                <a:solidFill>
                  <a:schemeClr val="accent2"/>
                </a:solidFill>
              </a:rPr>
              <a:t>من مربع حوار شريحة جديدة حدد تخطيط الشريحة المطلوب. </a:t>
            </a:r>
            <a:endParaRPr lang="ar-JO" sz="1800" dirty="0" smtClean="0">
              <a:solidFill>
                <a:schemeClr val="accent2"/>
              </a:solidFill>
            </a:endParaRPr>
          </a:p>
          <a:p>
            <a:pPr algn="r" rtl="1">
              <a:buFont typeface="Wingdings" panose="05000000000000000000" pitchFamily="2" charset="2"/>
              <a:buChar char="v"/>
            </a:pPr>
            <a:endParaRPr lang="ar-JO" sz="1800" dirty="0" smtClean="0">
              <a:solidFill>
                <a:schemeClr val="accent2"/>
              </a:solidFill>
            </a:endParaRPr>
          </a:p>
          <a:p>
            <a:pPr marL="0" indent="0" algn="r" rtl="1">
              <a:buNone/>
            </a:pPr>
            <a:r>
              <a:rPr lang="ar-SA" sz="1800" dirty="0" smtClean="0">
                <a:solidFill>
                  <a:schemeClr val="accent2"/>
                </a:solidFill>
              </a:rPr>
              <a:t>في </a:t>
            </a:r>
            <a:r>
              <a:rPr lang="ar-SA" sz="1800" dirty="0">
                <a:solidFill>
                  <a:schemeClr val="accent2"/>
                </a:solidFill>
              </a:rPr>
              <a:t>هذه الحالة، تم تحديد تخطيط شريحة </a:t>
            </a:r>
            <a:r>
              <a:rPr lang="ar-SA" sz="1800" dirty="0" smtClean="0">
                <a:solidFill>
                  <a:schemeClr val="accent2"/>
                </a:solidFill>
              </a:rPr>
              <a:t>العنوان</a:t>
            </a:r>
            <a:r>
              <a:rPr lang="ar-JO" sz="1800" dirty="0">
                <a:solidFill>
                  <a:schemeClr val="accent2"/>
                </a:solidFill>
              </a:rPr>
              <a:t> </a:t>
            </a:r>
            <a:r>
              <a:rPr lang="ar-SA" sz="1800" dirty="0" smtClean="0">
                <a:solidFill>
                  <a:schemeClr val="accent2"/>
                </a:solidFill>
              </a:rPr>
              <a:t>انقر </a:t>
            </a:r>
            <a:r>
              <a:rPr lang="ar-SA" sz="1800" dirty="0">
                <a:solidFill>
                  <a:schemeClr val="accent2"/>
                </a:solidFill>
              </a:rPr>
              <a:t>فو زر موافق لتأكيد </a:t>
            </a:r>
            <a:r>
              <a:rPr lang="ar-SA" sz="1800" dirty="0" smtClean="0">
                <a:solidFill>
                  <a:schemeClr val="accent2"/>
                </a:solidFill>
              </a:rPr>
              <a:t>الاختيار</a:t>
            </a:r>
            <a:endParaRPr lang="en-US" sz="1800" dirty="0">
              <a:solidFill>
                <a:schemeClr val="accent2"/>
              </a:solidFill>
            </a:endParaRPr>
          </a:p>
          <a:p>
            <a:pPr algn="r" rtl="1"/>
            <a:r>
              <a:rPr lang="en-US" sz="1800" dirty="0">
                <a:solidFill>
                  <a:schemeClr val="accent2"/>
                </a:solidFill>
              </a:rPr>
              <a:t>. • </a:t>
            </a:r>
            <a:r>
              <a:rPr lang="ar-SA" sz="1800" dirty="0">
                <a:solidFill>
                  <a:schemeClr val="accent2"/>
                </a:solidFill>
              </a:rPr>
              <a:t>إدخل عنوان الشريحة في هذه الحالة</a:t>
            </a:r>
            <a:r>
              <a:rPr lang="en-US" sz="1800" dirty="0">
                <a:solidFill>
                  <a:schemeClr val="accent2"/>
                </a:solidFill>
              </a:rPr>
              <a:t>: </a:t>
            </a:r>
            <a:r>
              <a:rPr lang="ar-SA" sz="1800" dirty="0">
                <a:solidFill>
                  <a:schemeClr val="accent2"/>
                </a:solidFill>
              </a:rPr>
              <a:t>العرض التقديمي الأول </a:t>
            </a:r>
            <a:endParaRPr lang="en-US" sz="1800" dirty="0">
              <a:solidFill>
                <a:schemeClr val="accent2"/>
              </a:solidFill>
            </a:endParaRPr>
          </a:p>
          <a:p>
            <a:pPr algn="r" rtl="1"/>
            <a:r>
              <a:rPr lang="en-US" sz="1800" dirty="0">
                <a:solidFill>
                  <a:schemeClr val="accent2"/>
                </a:solidFill>
              </a:rPr>
              <a:t>• </a:t>
            </a:r>
            <a:r>
              <a:rPr lang="ar-SA" sz="1800" dirty="0">
                <a:solidFill>
                  <a:schemeClr val="accent2"/>
                </a:solidFill>
              </a:rPr>
              <a:t>دخل العنوان الفرعي التالي في هذه الحالة</a:t>
            </a:r>
            <a:r>
              <a:rPr lang="en-US" sz="1800" dirty="0">
                <a:solidFill>
                  <a:schemeClr val="accent2"/>
                </a:solidFill>
              </a:rPr>
              <a:t>: </a:t>
            </a:r>
            <a:r>
              <a:rPr lang="ar-SA" sz="1800" dirty="0">
                <a:solidFill>
                  <a:schemeClr val="accent2"/>
                </a:solidFill>
              </a:rPr>
              <a:t>تنفيذ </a:t>
            </a:r>
            <a:r>
              <a:rPr lang="en-US" sz="1800" dirty="0">
                <a:solidFill>
                  <a:schemeClr val="accent2"/>
                </a:solidFill>
              </a:rPr>
              <a:t>&lt; </a:t>
            </a:r>
            <a:r>
              <a:rPr lang="ar-SA" sz="1800" dirty="0" smtClean="0">
                <a:solidFill>
                  <a:schemeClr val="accent2"/>
                </a:solidFill>
              </a:rPr>
              <a:t>اسمك</a:t>
            </a:r>
            <a:endParaRPr lang="ar-JO" sz="1800" dirty="0" smtClean="0">
              <a:solidFill>
                <a:schemeClr val="accent2"/>
              </a:solidFill>
            </a:endParaRPr>
          </a:p>
          <a:p>
            <a:pPr algn="r" rtl="1"/>
            <a:endParaRPr lang="ar-JO" sz="1800" dirty="0">
              <a:solidFill>
                <a:schemeClr val="accent2"/>
              </a:solidFill>
            </a:endParaRPr>
          </a:p>
          <a:p>
            <a:pPr algn="r" rtl="1">
              <a:buFont typeface="Wingdings" panose="05000000000000000000" pitchFamily="2" charset="2"/>
              <a:buChar char="v"/>
            </a:pPr>
            <a:r>
              <a:rPr lang="ar-SA" sz="1800" dirty="0">
                <a:solidFill>
                  <a:schemeClr val="accent2"/>
                </a:solidFill>
              </a:rPr>
              <a:t>لتطبيق تخطيط مختلف على الشریحة</a:t>
            </a:r>
          </a:p>
          <a:p>
            <a:pPr algn="r" rtl="1"/>
            <a:endParaRPr lang="en-US" sz="1800" dirty="0">
              <a:solidFill>
                <a:schemeClr val="accent2"/>
              </a:solidFill>
            </a:endParaRPr>
          </a:p>
          <a:p>
            <a:pPr algn="r" rtl="1">
              <a:buFont typeface="Courier New" panose="02070309020205020404" pitchFamily="49" charset="0"/>
              <a:buChar char="o"/>
            </a:pPr>
            <a:r>
              <a:rPr lang="ar-JO" sz="1800" dirty="0">
                <a:solidFill>
                  <a:schemeClr val="accent2"/>
                </a:solidFill>
              </a:rPr>
              <a:t> </a:t>
            </a:r>
            <a:r>
              <a:rPr lang="ar-SA" sz="1800" dirty="0" smtClean="0">
                <a:solidFill>
                  <a:schemeClr val="accent2"/>
                </a:solidFill>
              </a:rPr>
              <a:t>انقر </a:t>
            </a:r>
            <a:r>
              <a:rPr lang="ar-SA" sz="1800" dirty="0">
                <a:solidFill>
                  <a:schemeClr val="accent2"/>
                </a:solidFill>
              </a:rPr>
              <a:t>فوق قائمة تنسيق المنسدلة واختر أمر تخطيط </a:t>
            </a:r>
            <a:r>
              <a:rPr lang="ar-SA" sz="1800" dirty="0" smtClean="0">
                <a:solidFill>
                  <a:schemeClr val="accent2"/>
                </a:solidFill>
              </a:rPr>
              <a:t>الشريح</a:t>
            </a:r>
            <a:r>
              <a:rPr lang="ar-JO" sz="1800" dirty="0" smtClean="0">
                <a:solidFill>
                  <a:schemeClr val="accent2"/>
                </a:solidFill>
              </a:rPr>
              <a:t>ه</a:t>
            </a:r>
            <a:r>
              <a:rPr lang="ar-SA" sz="1800" dirty="0" smtClean="0">
                <a:solidFill>
                  <a:schemeClr val="accent2"/>
                </a:solidFill>
              </a:rPr>
              <a:t>.</a:t>
            </a:r>
            <a:endParaRPr lang="ar-JO" sz="1800" dirty="0">
              <a:solidFill>
                <a:schemeClr val="accent2"/>
              </a:solidFill>
            </a:endParaRPr>
          </a:p>
          <a:p>
            <a:pPr algn="r" rtl="1">
              <a:buFont typeface="Courier New" panose="02070309020205020404" pitchFamily="49" charset="0"/>
              <a:buChar char="o"/>
            </a:pPr>
            <a:r>
              <a:rPr lang="ar-SA" sz="1800" dirty="0" smtClean="0">
                <a:solidFill>
                  <a:schemeClr val="accent2"/>
                </a:solidFill>
              </a:rPr>
              <a:t> </a:t>
            </a:r>
            <a:r>
              <a:rPr lang="ar-SA" sz="1800" dirty="0">
                <a:solidFill>
                  <a:schemeClr val="accent2"/>
                </a:solidFill>
              </a:rPr>
              <a:t>سوف يعرض هذا مربـع حوار تخطيط الشريحة. </a:t>
            </a:r>
            <a:endParaRPr lang="ar-JO" sz="1800" dirty="0" smtClean="0">
              <a:solidFill>
                <a:schemeClr val="accent2"/>
              </a:solidFill>
            </a:endParaRPr>
          </a:p>
          <a:p>
            <a:pPr algn="r" rtl="1">
              <a:buFont typeface="Courier New" panose="02070309020205020404" pitchFamily="49" charset="0"/>
              <a:buChar char="o"/>
            </a:pPr>
            <a:r>
              <a:rPr lang="ar-JO" sz="1800" dirty="0" smtClean="0">
                <a:solidFill>
                  <a:schemeClr val="accent2"/>
                </a:solidFill>
              </a:rPr>
              <a:t> </a:t>
            </a:r>
            <a:r>
              <a:rPr lang="ar-SA" sz="1800" dirty="0" smtClean="0">
                <a:solidFill>
                  <a:schemeClr val="accent2"/>
                </a:solidFill>
              </a:rPr>
              <a:t>في </a:t>
            </a:r>
            <a:r>
              <a:rPr lang="ar-SA" sz="1800" dirty="0">
                <a:solidFill>
                  <a:schemeClr val="accent2"/>
                </a:solidFill>
              </a:rPr>
              <a:t>هذه الحالة، قم باختيار تخطيط ثم من عمودين ثم انقـر فوق زر تطبيق</a:t>
            </a:r>
            <a:r>
              <a:rPr lang="en-US" sz="1800" dirty="0">
                <a:solidFill>
                  <a:schemeClr val="accent2"/>
                </a:solidFill>
              </a:rPr>
              <a:t>.</a:t>
            </a:r>
          </a:p>
          <a:p>
            <a:pPr algn="r" rtl="1">
              <a:buFont typeface="Wingdings" panose="05000000000000000000" pitchFamily="2" charset="2"/>
              <a:buChar char="v"/>
            </a:pPr>
            <a:endParaRPr lang="en-US" sz="1800" dirty="0">
              <a:solidFill>
                <a:schemeClr val="accent2"/>
              </a:solidFill>
            </a:endParaRPr>
          </a:p>
          <a:p>
            <a:pPr algn="r" rtl="1"/>
            <a:endParaRPr lang="en-US" dirty="0"/>
          </a:p>
        </p:txBody>
      </p:sp>
      <p:pic>
        <p:nvPicPr>
          <p:cNvPr id="6" name="Picture 5"/>
          <p:cNvPicPr/>
          <p:nvPr/>
        </p:nvPicPr>
        <p:blipFill>
          <a:blip r:embed="rId2"/>
          <a:stretch>
            <a:fillRect/>
          </a:stretch>
        </p:blipFill>
        <p:spPr>
          <a:xfrm>
            <a:off x="365724" y="1412875"/>
            <a:ext cx="5212116" cy="4018661"/>
          </a:xfrm>
          <a:prstGeom prst="rect">
            <a:avLst/>
          </a:prstGeom>
        </p:spPr>
      </p:pic>
      <p:sp>
        <p:nvSpPr>
          <p:cNvPr id="7" name="Pie 6"/>
          <p:cNvSpPr/>
          <p:nvPr/>
        </p:nvSpPr>
        <p:spPr>
          <a:xfrm>
            <a:off x="3341334" y="206558"/>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oup 7"/>
          <p:cNvGrpSpPr/>
          <p:nvPr/>
        </p:nvGrpSpPr>
        <p:grpSpPr>
          <a:xfrm>
            <a:off x="3541388" y="206558"/>
            <a:ext cx="5089098" cy="400109"/>
            <a:chOff x="200054" y="0"/>
            <a:chExt cx="5089098" cy="400109"/>
          </a:xfrm>
        </p:grpSpPr>
        <p:sp>
          <p:nvSpPr>
            <p:cNvPr id="9" name="Rectangle 8"/>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2534486" y="206558"/>
            <a:ext cx="6096000" cy="954107"/>
          </a:xfrm>
          <a:prstGeom prst="rect">
            <a:avLst/>
          </a:prstGeom>
        </p:spPr>
        <p:txBody>
          <a:bodyPr>
            <a:spAutoFit/>
          </a:bodyPr>
          <a:lstStyle/>
          <a:p>
            <a:pPr algn="r" rtl="1"/>
            <a:r>
              <a:rPr lang="ar-SA" sz="2000" b="1" dirty="0">
                <a:solidFill>
                  <a:schemeClr val="accent2"/>
                </a:solidFill>
              </a:rPr>
              <a:t>تنسيق تخطيط تلقائي مناسب </a:t>
            </a:r>
            <a:r>
              <a:rPr lang="ar-SA" sz="2000" b="1" dirty="0" smtClean="0">
                <a:solidFill>
                  <a:schemeClr val="accent2"/>
                </a:solidFill>
              </a:rPr>
              <a:t>للشریحة</a:t>
            </a:r>
            <a:r>
              <a:rPr lang="ar-JO" sz="2000" b="1" dirty="0" smtClean="0">
                <a:solidFill>
                  <a:schemeClr val="accent2"/>
                </a:solidFill>
              </a:rPr>
              <a:t> </a:t>
            </a:r>
            <a:r>
              <a:rPr lang="ar-JO" b="1" dirty="0">
                <a:solidFill>
                  <a:schemeClr val="accent2"/>
                </a:solidFill>
              </a:rPr>
              <a:t>في</a:t>
            </a:r>
            <a:r>
              <a:rPr lang="en-US" b="1" dirty="0">
                <a:solidFill>
                  <a:schemeClr val="accent2"/>
                </a:solidFill>
              </a:rPr>
              <a:t> Power Point </a:t>
            </a:r>
            <a:endParaRPr lang="en-US" b="1" dirty="0"/>
          </a:p>
          <a:p>
            <a:pPr algn="r" rtl="1"/>
            <a:r>
              <a:rPr lang="en-US" dirty="0">
                <a:solidFill>
                  <a:schemeClr val="accent2"/>
                </a:solidFill>
              </a:rPr>
              <a:t/>
            </a:r>
            <a:br>
              <a:rPr lang="en-US" dirty="0">
                <a:solidFill>
                  <a:schemeClr val="accent2"/>
                </a:solidFill>
              </a:rPr>
            </a:br>
            <a:endParaRPr lang="en-US" dirty="0"/>
          </a:p>
        </p:txBody>
      </p:sp>
    </p:spTree>
    <p:extLst>
      <p:ext uri="{BB962C8B-B14F-4D97-AF65-F5344CB8AC3E}">
        <p14:creationId xmlns:p14="http://schemas.microsoft.com/office/powerpoint/2010/main" val="777451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2569464" y="1159955"/>
            <a:ext cx="9549384" cy="5508625"/>
          </a:xfrm>
        </p:spPr>
        <p:txBody>
          <a:bodyPr>
            <a:normAutofit/>
          </a:bodyPr>
          <a:lstStyle/>
          <a:p>
            <a:pPr algn="r" rtl="1"/>
            <a:r>
              <a:rPr lang="en-US" sz="1800" dirty="0" smtClean="0">
                <a:solidFill>
                  <a:schemeClr val="accent2"/>
                </a:solidFill>
              </a:rPr>
              <a:t>• </a:t>
            </a:r>
            <a:r>
              <a:rPr lang="ar-SA" sz="1800" dirty="0">
                <a:solidFill>
                  <a:schemeClr val="accent2"/>
                </a:solidFill>
              </a:rPr>
              <a:t>انقر مرة واحدة فوق النص المطلوب فيظهر مربع النص ويكون له حدود مظللة ولهـا مقابل في كل ركن من أركانه وفي منتصف كل جانب من الجوانب</a:t>
            </a:r>
            <a:r>
              <a:rPr lang="en-US" sz="1800" dirty="0">
                <a:solidFill>
                  <a:schemeClr val="accent2"/>
                </a:solidFill>
              </a:rPr>
              <a:t>.</a:t>
            </a:r>
          </a:p>
          <a:p>
            <a:pPr algn="r" rtl="1"/>
            <a:r>
              <a:rPr lang="en-US" sz="1800" dirty="0">
                <a:solidFill>
                  <a:schemeClr val="accent2"/>
                </a:solidFill>
              </a:rPr>
              <a:t> • </a:t>
            </a:r>
            <a:r>
              <a:rPr lang="ar-SA" sz="1800" dirty="0">
                <a:solidFill>
                  <a:schemeClr val="accent2"/>
                </a:solidFill>
              </a:rPr>
              <a:t>حرك مؤشر الفأرة إلى أحد أركان المربع وسوف تلاحظ أن شكل المؤشر غير من شكل سهم إلى شكل خط مائل به رأس سهم في كل طرف من طرفيه</a:t>
            </a:r>
            <a:r>
              <a:rPr lang="en-US" sz="1800" dirty="0">
                <a:solidFill>
                  <a:schemeClr val="accent2"/>
                </a:solidFill>
              </a:rPr>
              <a:t>. </a:t>
            </a:r>
          </a:p>
          <a:p>
            <a:pPr algn="r" rtl="1"/>
            <a:r>
              <a:rPr lang="en-US" sz="1800" dirty="0">
                <a:solidFill>
                  <a:schemeClr val="accent2"/>
                </a:solidFill>
              </a:rPr>
              <a:t>• </a:t>
            </a:r>
            <a:r>
              <a:rPr lang="ar-SA" sz="1800" dirty="0">
                <a:solidFill>
                  <a:schemeClr val="accent2"/>
                </a:solidFill>
              </a:rPr>
              <a:t>عندما يتغير المؤشر إلى هذا الشكل، اضغط على زر الفأرة (واستمر في الضغط عليه) مع تحريك مؤشر الفأرة وستكون قادرا على تغيير حجم مربع النص في اتجاهين معا (بمعنى لأعلى أو لأسفل لليمين أو اليسار). افلت زر الفأرة عندما تصل إلـى الحجـم والشكل المناسبين</a:t>
            </a:r>
            <a:r>
              <a:rPr lang="en-US" sz="1800" dirty="0">
                <a:solidFill>
                  <a:schemeClr val="accent2"/>
                </a:solidFill>
              </a:rPr>
              <a:t>.</a:t>
            </a:r>
            <a:endParaRPr lang="ar-SA" sz="1800" dirty="0">
              <a:solidFill>
                <a:schemeClr val="accent2"/>
              </a:solidFill>
            </a:endParaRPr>
          </a:p>
          <a:p>
            <a:pPr algn="r" rtl="1"/>
            <a:endParaRPr lang="en-US" sz="1800" dirty="0">
              <a:solidFill>
                <a:schemeClr val="accent2"/>
              </a:solidFill>
            </a:endParaRPr>
          </a:p>
          <a:p>
            <a:pPr algn="r" rtl="1">
              <a:buFont typeface="Wingdings" panose="05000000000000000000" pitchFamily="2" charset="2"/>
              <a:buChar char="v"/>
            </a:pPr>
            <a:r>
              <a:rPr lang="ar-SA" sz="1800" dirty="0">
                <a:solidFill>
                  <a:schemeClr val="accent2"/>
                </a:solidFill>
              </a:rPr>
              <a:t>لتغيير موضع مربع </a:t>
            </a:r>
            <a:r>
              <a:rPr lang="ar-SA" sz="1800" dirty="0" smtClean="0">
                <a:solidFill>
                  <a:schemeClr val="accent2"/>
                </a:solidFill>
              </a:rPr>
              <a:t>النص</a:t>
            </a:r>
            <a:r>
              <a:rPr lang="ar-JO" sz="1800" dirty="0" smtClean="0">
                <a:solidFill>
                  <a:schemeClr val="accent2"/>
                </a:solidFill>
              </a:rPr>
              <a:t>:</a:t>
            </a:r>
            <a:endParaRPr lang="en-US" sz="1800" dirty="0">
              <a:solidFill>
                <a:schemeClr val="accent2"/>
              </a:solidFill>
            </a:endParaRPr>
          </a:p>
          <a:p>
            <a:pPr algn="r" rtl="1"/>
            <a:r>
              <a:rPr lang="ar-SA" sz="1800" dirty="0">
                <a:solidFill>
                  <a:schemeClr val="accent2"/>
                </a:solidFill>
              </a:rPr>
              <a:t>انقر مرة واحدة فوق النص حتى يظهر داخل مربع ذي حدود مظلل له مقابل في كل ركن من أركانه وفي منتصف كل جانب من الجوانب. حرك مؤشر الفأرة إلى حد حدود المربع ولكن ليس الى من المقابل السوداء الصغيرة التي تسمح لك بتغيير الحجم أو الشكل وستلاحظ أن شكل مؤشر الفأرة يتغير من شكل سهم إلى شكل سهم متصل بـه سهم رباعي الرأس </a:t>
            </a:r>
            <a:endParaRPr lang="en-US" sz="1800" dirty="0">
              <a:solidFill>
                <a:schemeClr val="accent2"/>
              </a:solidFill>
            </a:endParaRPr>
          </a:p>
          <a:p>
            <a:pPr algn="r" rtl="1"/>
            <a:r>
              <a:rPr lang="en-US" sz="1800" dirty="0">
                <a:solidFill>
                  <a:schemeClr val="accent2"/>
                </a:solidFill>
              </a:rPr>
              <a:t>• </a:t>
            </a:r>
            <a:r>
              <a:rPr lang="ar-SA" sz="1800" dirty="0">
                <a:solidFill>
                  <a:schemeClr val="accent2"/>
                </a:solidFill>
              </a:rPr>
              <a:t>عندما يتغير الموشر إلى هذا الشكل، اضغط على زر الفأرة الايسر (واستمر فـي الضـغط عليه) مع تحريك المؤشر وستكون قادرا على تغيير موضع مربع النص داخل الشريحة</a:t>
            </a:r>
            <a:r>
              <a:rPr lang="en-US" sz="1800" dirty="0">
                <a:solidFill>
                  <a:schemeClr val="accent2"/>
                </a:solidFill>
              </a:rPr>
              <a:t>. </a:t>
            </a:r>
            <a:r>
              <a:rPr lang="ar-SA" sz="1800" dirty="0">
                <a:solidFill>
                  <a:schemeClr val="accent2"/>
                </a:solidFill>
              </a:rPr>
              <a:t>أفلت زر الفأرة عندما تصل إلى المكان المطلوب</a:t>
            </a:r>
            <a:r>
              <a:rPr lang="en-US" sz="1800" dirty="0">
                <a:solidFill>
                  <a:schemeClr val="accent2"/>
                </a:solidFill>
              </a:rPr>
              <a:t>.</a:t>
            </a:r>
          </a:p>
          <a:p>
            <a:endParaRPr lang="en-US" sz="1800" dirty="0">
              <a:solidFill>
                <a:schemeClr val="accent2"/>
              </a:solidFill>
            </a:endParaRPr>
          </a:p>
        </p:txBody>
      </p:sp>
      <p:sp>
        <p:nvSpPr>
          <p:cNvPr id="6" name="Pie 5"/>
          <p:cNvSpPr/>
          <p:nvPr/>
        </p:nvSpPr>
        <p:spPr>
          <a:xfrm>
            <a:off x="4312828" y="231745"/>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7" name="Group 6"/>
          <p:cNvGrpSpPr/>
          <p:nvPr/>
        </p:nvGrpSpPr>
        <p:grpSpPr>
          <a:xfrm>
            <a:off x="4512882" y="242795"/>
            <a:ext cx="5089098" cy="400109"/>
            <a:chOff x="200054" y="0"/>
            <a:chExt cx="5089098" cy="400109"/>
          </a:xfrm>
        </p:grpSpPr>
        <p:sp>
          <p:nvSpPr>
            <p:cNvPr id="8" name="Rectangle 7"/>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ectangle 8"/>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3270727" y="231745"/>
            <a:ext cx="6096000" cy="707886"/>
          </a:xfrm>
          <a:prstGeom prst="rect">
            <a:avLst/>
          </a:prstGeom>
        </p:spPr>
        <p:txBody>
          <a:bodyPr>
            <a:spAutoFit/>
          </a:bodyPr>
          <a:lstStyle/>
          <a:p>
            <a:pPr algn="r" rtl="1"/>
            <a:r>
              <a:rPr lang="ar-SA" sz="2000" b="1" dirty="0">
                <a:solidFill>
                  <a:schemeClr val="accent2"/>
                </a:solidFill>
              </a:rPr>
              <a:t>لتغيير حجم مربع </a:t>
            </a:r>
            <a:r>
              <a:rPr lang="ar-SA" sz="2000" b="1" dirty="0" smtClean="0">
                <a:solidFill>
                  <a:schemeClr val="accent2"/>
                </a:solidFill>
              </a:rPr>
              <a:t>النص</a:t>
            </a:r>
            <a:r>
              <a:rPr lang="ar-JO" sz="2000" b="1" dirty="0" smtClean="0">
                <a:solidFill>
                  <a:schemeClr val="accent2"/>
                </a:solidFill>
              </a:rPr>
              <a:t> ونقله في </a:t>
            </a:r>
            <a:r>
              <a:rPr lang="en-US" sz="2000" b="1" dirty="0" smtClean="0">
                <a:solidFill>
                  <a:schemeClr val="accent2"/>
                </a:solidFill>
              </a:rPr>
              <a:t> </a:t>
            </a:r>
            <a:r>
              <a:rPr lang="en-US" sz="2000" b="1" dirty="0">
                <a:solidFill>
                  <a:schemeClr val="accent2"/>
                </a:solidFill>
              </a:rPr>
              <a:t>Power </a:t>
            </a:r>
            <a:r>
              <a:rPr lang="en-US" sz="2000" b="1" dirty="0" smtClean="0">
                <a:solidFill>
                  <a:schemeClr val="accent2"/>
                </a:solidFill>
              </a:rPr>
              <a:t>Point</a:t>
            </a:r>
            <a:r>
              <a:rPr lang="ar-JO" sz="2000" b="1" dirty="0" smtClean="0">
                <a:solidFill>
                  <a:schemeClr val="accent2"/>
                </a:solidFill>
              </a:rPr>
              <a:t>   </a:t>
            </a:r>
            <a:r>
              <a:rPr lang="en-US" sz="2000" dirty="0">
                <a:solidFill>
                  <a:schemeClr val="accent2"/>
                </a:solidFill>
              </a:rPr>
              <a:t/>
            </a:r>
            <a:br>
              <a:rPr lang="en-US" sz="2000" dirty="0">
                <a:solidFill>
                  <a:schemeClr val="accent2"/>
                </a:solidFill>
              </a:rPr>
            </a:br>
            <a:endParaRPr lang="en-US" sz="2000" dirty="0"/>
          </a:p>
        </p:txBody>
      </p:sp>
      <p:pic>
        <p:nvPicPr>
          <p:cNvPr id="10" name="Picture 9"/>
          <p:cNvPicPr>
            <a:picLocks noChangeAspect="1"/>
          </p:cNvPicPr>
          <p:nvPr/>
        </p:nvPicPr>
        <p:blipFill>
          <a:blip r:embed="rId2"/>
          <a:stretch>
            <a:fillRect/>
          </a:stretch>
        </p:blipFill>
        <p:spPr>
          <a:xfrm>
            <a:off x="128016" y="642904"/>
            <a:ext cx="2377440" cy="53435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496333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1288923" y="1223963"/>
            <a:ext cx="10829925" cy="5351462"/>
          </a:xfrm>
        </p:spPr>
        <p:txBody>
          <a:bodyPr>
            <a:normAutofit/>
          </a:bodyPr>
          <a:lstStyle/>
          <a:p>
            <a:pPr algn="r" rtl="1">
              <a:buFont typeface="Wingdings" panose="05000000000000000000" pitchFamily="2" charset="2"/>
              <a:buChar char="v"/>
            </a:pPr>
            <a:r>
              <a:rPr lang="ar-SA" sz="1800" b="1" dirty="0">
                <a:solidFill>
                  <a:schemeClr val="accent2"/>
                </a:solidFill>
              </a:rPr>
              <a:t>لحذف كائن تم تحدیده </a:t>
            </a:r>
          </a:p>
          <a:p>
            <a:pPr algn="r" rtl="1"/>
            <a:endParaRPr lang="en-US" sz="1800" dirty="0">
              <a:solidFill>
                <a:schemeClr val="accent2"/>
              </a:solidFill>
            </a:endParaRPr>
          </a:p>
          <a:p>
            <a:pPr algn="r" rtl="1"/>
            <a:r>
              <a:rPr lang="en-US" sz="1800" dirty="0">
                <a:solidFill>
                  <a:schemeClr val="accent2"/>
                </a:solidFill>
              </a:rPr>
              <a:t>• </a:t>
            </a:r>
            <a:r>
              <a:rPr lang="ar-SA" sz="1800" dirty="0">
                <a:solidFill>
                  <a:schemeClr val="accent2"/>
                </a:solidFill>
              </a:rPr>
              <a:t>حدد </a:t>
            </a:r>
            <a:r>
              <a:rPr lang="ar-JO" sz="1800" dirty="0" smtClean="0">
                <a:solidFill>
                  <a:schemeClr val="accent2"/>
                </a:solidFill>
              </a:rPr>
              <a:t>العنصر المراد حذفه (</a:t>
            </a:r>
            <a:r>
              <a:rPr lang="ar-SA" sz="1800" dirty="0" smtClean="0">
                <a:solidFill>
                  <a:schemeClr val="accent2"/>
                </a:solidFill>
              </a:rPr>
              <a:t>كلمة </a:t>
            </a:r>
            <a:r>
              <a:rPr lang="ar-SA" sz="1800" dirty="0">
                <a:solidFill>
                  <a:schemeClr val="accent2"/>
                </a:solidFill>
              </a:rPr>
              <a:t>أو </a:t>
            </a:r>
            <a:r>
              <a:rPr lang="ar-SA" sz="1800" dirty="0" smtClean="0">
                <a:solidFill>
                  <a:schemeClr val="accent2"/>
                </a:solidFill>
              </a:rPr>
              <a:t>سطر</a:t>
            </a:r>
            <a:r>
              <a:rPr lang="ar-JO" sz="1800" dirty="0" smtClean="0">
                <a:solidFill>
                  <a:schemeClr val="accent2"/>
                </a:solidFill>
              </a:rPr>
              <a:t> او صوره)</a:t>
            </a:r>
            <a:r>
              <a:rPr lang="ar-SA" sz="1800" dirty="0" smtClean="0">
                <a:solidFill>
                  <a:schemeClr val="accent2"/>
                </a:solidFill>
              </a:rPr>
              <a:t> </a:t>
            </a:r>
            <a:r>
              <a:rPr lang="ar-SA" sz="1800" dirty="0">
                <a:solidFill>
                  <a:schemeClr val="accent2"/>
                </a:solidFill>
              </a:rPr>
              <a:t>داخل العرض </a:t>
            </a:r>
            <a:r>
              <a:rPr lang="ar-SA" sz="1800" dirty="0" smtClean="0">
                <a:solidFill>
                  <a:schemeClr val="accent2"/>
                </a:solidFill>
              </a:rPr>
              <a:t>التقديمي</a:t>
            </a:r>
            <a:r>
              <a:rPr lang="ar-JO" sz="1800" dirty="0" smtClean="0">
                <a:solidFill>
                  <a:schemeClr val="accent2"/>
                </a:solidFill>
              </a:rPr>
              <a:t>.</a:t>
            </a:r>
          </a:p>
          <a:p>
            <a:pPr algn="r" rtl="1"/>
            <a:r>
              <a:rPr lang="en-US" sz="1800" dirty="0" smtClean="0">
                <a:solidFill>
                  <a:schemeClr val="accent2"/>
                </a:solidFill>
              </a:rPr>
              <a:t>• </a:t>
            </a:r>
            <a:r>
              <a:rPr lang="ar-SA" sz="1800" dirty="0">
                <a:solidFill>
                  <a:schemeClr val="accent2"/>
                </a:solidFill>
              </a:rPr>
              <a:t>اضغط على مفتاح</a:t>
            </a:r>
            <a:r>
              <a:rPr lang="en-US" sz="1800" dirty="0">
                <a:solidFill>
                  <a:schemeClr val="accent2"/>
                </a:solidFill>
              </a:rPr>
              <a:t> </a:t>
            </a:r>
            <a:r>
              <a:rPr lang="en-US" sz="1800" dirty="0" smtClean="0">
                <a:solidFill>
                  <a:schemeClr val="accent2"/>
                </a:solidFill>
              </a:rPr>
              <a:t>Delete</a:t>
            </a:r>
            <a:r>
              <a:rPr lang="ar-JO" sz="1800" dirty="0" smtClean="0">
                <a:solidFill>
                  <a:schemeClr val="accent2"/>
                </a:solidFill>
              </a:rPr>
              <a:t>او بانقر على الزر الايمن من الفأره واختيار حذف (</a:t>
            </a:r>
            <a:r>
              <a:rPr lang="en-US" sz="1800" dirty="0" smtClean="0">
                <a:solidFill>
                  <a:schemeClr val="accent2"/>
                </a:solidFill>
              </a:rPr>
              <a:t>cut</a:t>
            </a:r>
            <a:r>
              <a:rPr lang="ar-JO" sz="1800" dirty="0" smtClean="0">
                <a:solidFill>
                  <a:schemeClr val="accent2"/>
                </a:solidFill>
              </a:rPr>
              <a:t>). </a:t>
            </a:r>
            <a:endParaRPr lang="en-US" sz="1800" dirty="0">
              <a:solidFill>
                <a:schemeClr val="accent2"/>
              </a:solidFill>
            </a:endParaRPr>
          </a:p>
          <a:p>
            <a:pPr algn="r" rtl="1"/>
            <a:endParaRPr lang="en-US" sz="1800" dirty="0">
              <a:solidFill>
                <a:schemeClr val="accent2"/>
              </a:solidFill>
            </a:endParaRPr>
          </a:p>
        </p:txBody>
      </p:sp>
      <p:sp>
        <p:nvSpPr>
          <p:cNvPr id="6" name="Pie 5"/>
          <p:cNvSpPr/>
          <p:nvPr/>
        </p:nvSpPr>
        <p:spPr>
          <a:xfrm>
            <a:off x="3725744" y="293189"/>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7" name="Group 6"/>
          <p:cNvGrpSpPr/>
          <p:nvPr/>
        </p:nvGrpSpPr>
        <p:grpSpPr>
          <a:xfrm>
            <a:off x="3925798" y="238325"/>
            <a:ext cx="5089098" cy="400109"/>
            <a:chOff x="200054" y="0"/>
            <a:chExt cx="5089098" cy="400109"/>
          </a:xfrm>
        </p:grpSpPr>
        <p:sp>
          <p:nvSpPr>
            <p:cNvPr id="8" name="Rectangle 7"/>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ectangle 8"/>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endParaRPr lang="en-US" sz="1800" kern="1200" dirty="0"/>
            </a:p>
          </p:txBody>
        </p:sp>
      </p:grpSp>
      <p:sp>
        <p:nvSpPr>
          <p:cNvPr id="2" name="Rectangle 1"/>
          <p:cNvSpPr/>
          <p:nvPr/>
        </p:nvSpPr>
        <p:spPr>
          <a:xfrm>
            <a:off x="2371344" y="239218"/>
            <a:ext cx="6096000" cy="707886"/>
          </a:xfrm>
          <a:prstGeom prst="rect">
            <a:avLst/>
          </a:prstGeom>
        </p:spPr>
        <p:txBody>
          <a:bodyPr>
            <a:spAutoFit/>
          </a:bodyPr>
          <a:lstStyle/>
          <a:p>
            <a:pPr algn="r" rtl="1"/>
            <a:r>
              <a:rPr lang="ar-SA" sz="2000" b="1" dirty="0">
                <a:solidFill>
                  <a:schemeClr val="accent2"/>
                </a:solidFill>
              </a:rPr>
              <a:t>حذف كائن </a:t>
            </a:r>
            <a:r>
              <a:rPr lang="ar-SA" sz="2000" b="1" dirty="0" smtClean="0">
                <a:solidFill>
                  <a:schemeClr val="accent2"/>
                </a:solidFill>
              </a:rPr>
              <a:t>محدد</a:t>
            </a:r>
            <a:r>
              <a:rPr lang="ar-JO" sz="2000" b="1" dirty="0" smtClean="0">
                <a:solidFill>
                  <a:schemeClr val="accent2"/>
                </a:solidFill>
              </a:rPr>
              <a:t> </a:t>
            </a:r>
            <a:r>
              <a:rPr lang="ar-JO" sz="2000" b="1" dirty="0">
                <a:solidFill>
                  <a:schemeClr val="accent2"/>
                </a:solidFill>
              </a:rPr>
              <a:t>في </a:t>
            </a:r>
            <a:r>
              <a:rPr lang="en-US" sz="2000" b="1" dirty="0">
                <a:solidFill>
                  <a:schemeClr val="accent2"/>
                </a:solidFill>
              </a:rPr>
              <a:t> Power Point</a:t>
            </a:r>
            <a:r>
              <a:rPr lang="ar-JO" sz="2000" b="1" dirty="0">
                <a:solidFill>
                  <a:schemeClr val="accent2"/>
                </a:solidFill>
              </a:rPr>
              <a:t> </a:t>
            </a:r>
            <a:r>
              <a:rPr lang="en-US" sz="2000" b="1" dirty="0">
                <a:solidFill>
                  <a:schemeClr val="accent2"/>
                </a:solidFill>
              </a:rPr>
              <a:t/>
            </a:r>
            <a:br>
              <a:rPr lang="en-US" sz="2000" b="1" dirty="0">
                <a:solidFill>
                  <a:schemeClr val="accent2"/>
                </a:solidFill>
              </a:rPr>
            </a:br>
            <a:endParaRPr lang="en-US" sz="2000" b="1" dirty="0"/>
          </a:p>
        </p:txBody>
      </p:sp>
      <p:pic>
        <p:nvPicPr>
          <p:cNvPr id="11" name="Picture 10"/>
          <p:cNvPicPr>
            <a:picLocks noChangeAspect="1"/>
          </p:cNvPicPr>
          <p:nvPr/>
        </p:nvPicPr>
        <p:blipFill>
          <a:blip r:embed="rId2"/>
          <a:stretch>
            <a:fillRect/>
          </a:stretch>
        </p:blipFill>
        <p:spPr>
          <a:xfrm>
            <a:off x="518350" y="1200910"/>
            <a:ext cx="4757738" cy="4667250"/>
          </a:xfrm>
          <a:prstGeom prst="rect">
            <a:avLst/>
          </a:prstGeom>
        </p:spPr>
      </p:pic>
    </p:spTree>
    <p:extLst>
      <p:ext uri="{BB962C8B-B14F-4D97-AF65-F5344CB8AC3E}">
        <p14:creationId xmlns:p14="http://schemas.microsoft.com/office/powerpoint/2010/main" val="2809953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1093637" y="1004507"/>
            <a:ext cx="10769600" cy="5351462"/>
          </a:xfrm>
        </p:spPr>
        <p:txBody>
          <a:bodyPr/>
          <a:lstStyle/>
          <a:p>
            <a:pPr algn="r" rtl="1">
              <a:buFont typeface="Wingdings" panose="05000000000000000000" pitchFamily="2" charset="2"/>
              <a:buChar char="q"/>
            </a:pPr>
            <a:r>
              <a:rPr lang="ar-JO" sz="1800" b="1" dirty="0" smtClean="0">
                <a:solidFill>
                  <a:schemeClr val="accent2"/>
                </a:solidFill>
              </a:rPr>
              <a:t> </a:t>
            </a:r>
            <a:r>
              <a:rPr lang="ar-SA" sz="1800" b="1" dirty="0" smtClean="0">
                <a:solidFill>
                  <a:schemeClr val="accent2"/>
                </a:solidFill>
              </a:rPr>
              <a:t>لتغيير </a:t>
            </a:r>
            <a:r>
              <a:rPr lang="ar-SA" sz="1800" b="1" dirty="0">
                <a:solidFill>
                  <a:schemeClr val="accent2"/>
                </a:solidFill>
              </a:rPr>
              <a:t>لون الخط </a:t>
            </a:r>
            <a:endParaRPr lang="en-US" sz="1800" b="1" dirty="0">
              <a:solidFill>
                <a:schemeClr val="accent2"/>
              </a:solidFill>
            </a:endParaRPr>
          </a:p>
          <a:p>
            <a:pPr algn="r" rtl="1"/>
            <a:r>
              <a:rPr lang="en-US" sz="1800" dirty="0">
                <a:solidFill>
                  <a:schemeClr val="accent2"/>
                </a:solidFill>
              </a:rPr>
              <a:t>• </a:t>
            </a:r>
            <a:r>
              <a:rPr lang="ar-SA" sz="1800" dirty="0">
                <a:solidFill>
                  <a:schemeClr val="accent2"/>
                </a:solidFill>
              </a:rPr>
              <a:t>حدد النص الذي ترغب في تطبيق اللون الجديد عليه</a:t>
            </a:r>
            <a:r>
              <a:rPr lang="en-US" sz="1800" dirty="0">
                <a:solidFill>
                  <a:schemeClr val="accent2"/>
                </a:solidFill>
              </a:rPr>
              <a:t>.</a:t>
            </a:r>
          </a:p>
          <a:p>
            <a:pPr algn="r" rtl="1"/>
            <a:r>
              <a:rPr lang="en-US" sz="1800" dirty="0">
                <a:solidFill>
                  <a:schemeClr val="accent2"/>
                </a:solidFill>
              </a:rPr>
              <a:t> • </a:t>
            </a:r>
            <a:r>
              <a:rPr lang="ar-SA" sz="1800" dirty="0">
                <a:solidFill>
                  <a:schemeClr val="accent2"/>
                </a:solidFill>
              </a:rPr>
              <a:t>انقر فوق السهم المتجه إلى أسفل بجوار أيقونة لون الخط في شريط أدوات رسم</a:t>
            </a:r>
            <a:r>
              <a:rPr lang="en-US" sz="1800" dirty="0" smtClean="0">
                <a:solidFill>
                  <a:schemeClr val="accent2"/>
                </a:solidFill>
              </a:rPr>
              <a:t>.</a:t>
            </a:r>
            <a:r>
              <a:rPr lang="ar-SA" sz="1800" dirty="0">
                <a:solidFill>
                  <a:schemeClr val="accent2"/>
                </a:solidFill>
              </a:rPr>
              <a:t> تطبيق ألوان مختلفة على خط </a:t>
            </a:r>
            <a:r>
              <a:rPr lang="ar-SA" sz="1800" dirty="0" smtClean="0">
                <a:solidFill>
                  <a:schemeClr val="accent2"/>
                </a:solidFill>
              </a:rPr>
              <a:t>النص</a:t>
            </a:r>
            <a:endParaRPr lang="ar-SA" sz="1800" dirty="0">
              <a:solidFill>
                <a:schemeClr val="accent2"/>
              </a:solidFill>
            </a:endParaRPr>
          </a:p>
          <a:p>
            <a:pPr algn="r" rtl="1"/>
            <a:r>
              <a:rPr lang="en-US" sz="1800" dirty="0" smtClean="0">
                <a:solidFill>
                  <a:schemeClr val="accent2"/>
                </a:solidFill>
              </a:rPr>
              <a:t>• </a:t>
            </a:r>
            <a:r>
              <a:rPr lang="ar-SA" sz="1800" dirty="0">
                <a:solidFill>
                  <a:schemeClr val="accent2"/>
                </a:solidFill>
              </a:rPr>
              <a:t>حدد اللون الذي تريده من القائمة المنسدلة التي تظهر</a:t>
            </a:r>
            <a:r>
              <a:rPr lang="en-US" sz="1800" dirty="0" smtClean="0">
                <a:solidFill>
                  <a:schemeClr val="accent2"/>
                </a:solidFill>
              </a:rPr>
              <a:t>.</a:t>
            </a:r>
            <a:endParaRPr lang="ar-JO" sz="1800" dirty="0" smtClean="0">
              <a:solidFill>
                <a:schemeClr val="accent2"/>
              </a:solidFill>
            </a:endParaRPr>
          </a:p>
          <a:p>
            <a:pPr algn="r" rtl="1"/>
            <a:endParaRPr lang="ar-JO" sz="1800" dirty="0">
              <a:solidFill>
                <a:schemeClr val="accent2"/>
              </a:solidFill>
            </a:endParaRPr>
          </a:p>
          <a:p>
            <a:pPr algn="r" rtl="1"/>
            <a:r>
              <a:rPr lang="en-US" sz="1800" dirty="0">
                <a:solidFill>
                  <a:schemeClr val="accent2"/>
                </a:solidFill>
              </a:rPr>
              <a:t>• </a:t>
            </a:r>
            <a:r>
              <a:rPr lang="ar-SA" sz="1800" dirty="0">
                <a:solidFill>
                  <a:schemeClr val="accent2"/>
                </a:solidFill>
              </a:rPr>
              <a:t>لرؤية ألوان أخرى، انقر فوق أمر ألوان خط إضـافية حيث يسمح لك هذا بتحديد المزيد من </a:t>
            </a:r>
            <a:r>
              <a:rPr lang="ar-SA" sz="1800" dirty="0" smtClean="0">
                <a:solidFill>
                  <a:schemeClr val="accent2"/>
                </a:solidFill>
              </a:rPr>
              <a:t>الألوان</a:t>
            </a:r>
            <a:endParaRPr lang="ar-JO" sz="1800" dirty="0" smtClean="0">
              <a:solidFill>
                <a:schemeClr val="accent2"/>
              </a:solidFill>
            </a:endParaRPr>
          </a:p>
          <a:p>
            <a:pPr algn="r" rtl="1"/>
            <a:r>
              <a:rPr lang="ar-SA" sz="1800" dirty="0" smtClean="0">
                <a:solidFill>
                  <a:schemeClr val="accent2"/>
                </a:solidFill>
              </a:rPr>
              <a:t> </a:t>
            </a:r>
            <a:r>
              <a:rPr lang="ar-SA" sz="1800" dirty="0">
                <a:solidFill>
                  <a:schemeClr val="accent2"/>
                </a:solidFill>
              </a:rPr>
              <a:t>أو تحديد الألوان الخاصة بك</a:t>
            </a:r>
            <a:r>
              <a:rPr lang="en-US" sz="1800" dirty="0">
                <a:solidFill>
                  <a:schemeClr val="accent2"/>
                </a:solidFill>
              </a:rPr>
              <a:t>.</a:t>
            </a:r>
          </a:p>
          <a:p>
            <a:pPr algn="r" rtl="1"/>
            <a:endParaRPr lang="ar-JO" sz="1800" dirty="0" smtClean="0">
              <a:solidFill>
                <a:schemeClr val="accent2"/>
              </a:solidFill>
            </a:endParaRPr>
          </a:p>
          <a:p>
            <a:pPr algn="r" rtl="1"/>
            <a:endParaRPr lang="ar-JO" sz="1800" dirty="0">
              <a:solidFill>
                <a:schemeClr val="accent2"/>
              </a:solidFill>
            </a:endParaRPr>
          </a:p>
          <a:p>
            <a:pPr algn="r" rtl="1"/>
            <a:endParaRPr lang="en-US" sz="1800" dirty="0">
              <a:solidFill>
                <a:schemeClr val="accent2"/>
              </a:solidFill>
            </a:endParaRPr>
          </a:p>
          <a:p>
            <a:endParaRPr lang="en-US" dirty="0"/>
          </a:p>
        </p:txBody>
      </p:sp>
      <p:pic>
        <p:nvPicPr>
          <p:cNvPr id="6" name="Picture 5"/>
          <p:cNvPicPr/>
          <p:nvPr/>
        </p:nvPicPr>
        <p:blipFill>
          <a:blip r:embed="rId2"/>
          <a:stretch>
            <a:fillRect/>
          </a:stretch>
        </p:blipFill>
        <p:spPr>
          <a:xfrm>
            <a:off x="467548" y="1004507"/>
            <a:ext cx="2741996" cy="1336357"/>
          </a:xfrm>
          <a:prstGeom prst="rect">
            <a:avLst/>
          </a:prstGeom>
        </p:spPr>
      </p:pic>
      <p:pic>
        <p:nvPicPr>
          <p:cNvPr id="7" name="Picture 6"/>
          <p:cNvPicPr/>
          <p:nvPr/>
        </p:nvPicPr>
        <p:blipFill>
          <a:blip r:embed="rId3"/>
          <a:stretch>
            <a:fillRect/>
          </a:stretch>
        </p:blipFill>
        <p:spPr>
          <a:xfrm>
            <a:off x="467548" y="2552556"/>
            <a:ext cx="2741996" cy="897147"/>
          </a:xfrm>
          <a:prstGeom prst="rect">
            <a:avLst/>
          </a:prstGeom>
        </p:spPr>
      </p:pic>
      <p:sp>
        <p:nvSpPr>
          <p:cNvPr id="8" name="Pie 7"/>
          <p:cNvSpPr/>
          <p:nvPr/>
        </p:nvSpPr>
        <p:spPr>
          <a:xfrm>
            <a:off x="3652592" y="304172"/>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9" name="Group 8"/>
          <p:cNvGrpSpPr/>
          <p:nvPr/>
        </p:nvGrpSpPr>
        <p:grpSpPr>
          <a:xfrm>
            <a:off x="3652592" y="304171"/>
            <a:ext cx="5289152" cy="600163"/>
            <a:chOff x="0" y="0"/>
            <a:chExt cx="5289152" cy="600163"/>
          </a:xfrm>
        </p:grpSpPr>
        <p:sp>
          <p:nvSpPr>
            <p:cNvPr id="10" name="Rectangle 9"/>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0" y="200054"/>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algn="r" defTabSz="800100" rtl="1">
                <a:lnSpc>
                  <a:spcPct val="90000"/>
                </a:lnSpc>
                <a:spcBef>
                  <a:spcPct val="0"/>
                </a:spcBef>
                <a:spcAft>
                  <a:spcPct val="35000"/>
                </a:spcAft>
              </a:pPr>
              <a:r>
                <a:rPr lang="ar-SA" sz="2000" b="1" dirty="0" smtClean="0">
                  <a:solidFill>
                    <a:schemeClr val="accent2"/>
                  </a:solidFill>
                </a:rPr>
                <a:t>تطبيق ألوان مختلفة على خط النص</a:t>
              </a:r>
              <a:r>
                <a:rPr lang="ar-JO" sz="2000" b="1" dirty="0" smtClean="0">
                  <a:solidFill>
                    <a:schemeClr val="accent2"/>
                  </a:solidFill>
                </a:rPr>
                <a:t> </a:t>
              </a:r>
              <a:r>
                <a:rPr lang="ar-JO" sz="2000" b="1" dirty="0">
                  <a:solidFill>
                    <a:schemeClr val="accent2"/>
                  </a:solidFill>
                </a:rPr>
                <a:t>في</a:t>
              </a:r>
              <a:r>
                <a:rPr lang="en-US" sz="2000" b="1" dirty="0">
                  <a:solidFill>
                    <a:schemeClr val="accent2"/>
                  </a:solidFill>
                </a:rPr>
                <a:t> Power Point </a:t>
              </a:r>
              <a:endParaRPr lang="en-US" sz="2000" dirty="0"/>
            </a:p>
            <a:p>
              <a:pPr lvl="0" algn="r" defTabSz="800100" rtl="1">
                <a:lnSpc>
                  <a:spcPct val="90000"/>
                </a:lnSpc>
                <a:spcBef>
                  <a:spcPct val="0"/>
                </a:spcBef>
                <a:spcAft>
                  <a:spcPct val="35000"/>
                </a:spcAft>
              </a:pPr>
              <a:r>
                <a:rPr lang="ar-JO" sz="2000" b="1" dirty="0" smtClean="0">
                  <a:solidFill>
                    <a:schemeClr val="accent2"/>
                  </a:solidFill>
                </a:rPr>
                <a:t> </a:t>
              </a:r>
              <a:endParaRPr lang="en-US" sz="2000" b="1" kern="1200" dirty="0"/>
            </a:p>
          </p:txBody>
        </p:sp>
      </p:grpSp>
      <p:pic>
        <p:nvPicPr>
          <p:cNvPr id="12" name="Picture 11"/>
          <p:cNvPicPr/>
          <p:nvPr/>
        </p:nvPicPr>
        <p:blipFill>
          <a:blip r:embed="rId4"/>
          <a:stretch>
            <a:fillRect/>
          </a:stretch>
        </p:blipFill>
        <p:spPr>
          <a:xfrm>
            <a:off x="467548" y="4065400"/>
            <a:ext cx="2741996" cy="2057400"/>
          </a:xfrm>
          <a:prstGeom prst="rect">
            <a:avLst/>
          </a:prstGeom>
        </p:spPr>
      </p:pic>
    </p:spTree>
    <p:extLst>
      <p:ext uri="{BB962C8B-B14F-4D97-AF65-F5344CB8AC3E}">
        <p14:creationId xmlns:p14="http://schemas.microsoft.com/office/powerpoint/2010/main" val="324388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2889504" y="1478343"/>
            <a:ext cx="9127736" cy="6916738"/>
          </a:xfrm>
        </p:spPr>
        <p:txBody>
          <a:bodyPr>
            <a:normAutofit/>
          </a:bodyPr>
          <a:lstStyle/>
          <a:p>
            <a:pPr algn="r" rtl="1">
              <a:buFont typeface="Wingdings" panose="05000000000000000000" pitchFamily="2" charset="2"/>
              <a:buChar char="q"/>
            </a:pPr>
            <a:r>
              <a:rPr lang="ar-JO" sz="1800" dirty="0" smtClean="0">
                <a:solidFill>
                  <a:schemeClr val="accent2"/>
                </a:solidFill>
              </a:rPr>
              <a:t> </a:t>
            </a:r>
            <a:r>
              <a:rPr lang="ar-SA" sz="1800" dirty="0" smtClean="0">
                <a:solidFill>
                  <a:schemeClr val="accent2"/>
                </a:solidFill>
              </a:rPr>
              <a:t>اعرض </a:t>
            </a:r>
            <a:r>
              <a:rPr lang="ar-SA" sz="1800" dirty="0">
                <a:solidFill>
                  <a:schemeClr val="accent2"/>
                </a:solidFill>
              </a:rPr>
              <a:t>الشريحة الثالثة في عرض عادي</a:t>
            </a:r>
            <a:r>
              <a:rPr lang="en-US" sz="1800" dirty="0" smtClean="0">
                <a:solidFill>
                  <a:schemeClr val="accent2"/>
                </a:solidFill>
              </a:rPr>
              <a:t>.</a:t>
            </a:r>
            <a:endParaRPr lang="ar-JO" sz="1800" dirty="0" smtClean="0">
              <a:solidFill>
                <a:schemeClr val="accent2"/>
              </a:solidFill>
            </a:endParaRPr>
          </a:p>
          <a:p>
            <a:pPr algn="r" rtl="1"/>
            <a:endParaRPr lang="en-US" sz="1800" dirty="0">
              <a:solidFill>
                <a:schemeClr val="accent2"/>
              </a:solidFill>
            </a:endParaRPr>
          </a:p>
          <a:p>
            <a:pPr algn="r" rtl="1"/>
            <a:r>
              <a:rPr lang="en-US" sz="1800" dirty="0">
                <a:solidFill>
                  <a:schemeClr val="accent2"/>
                </a:solidFill>
              </a:rPr>
              <a:t> • </a:t>
            </a:r>
            <a:r>
              <a:rPr lang="ar-SA" sz="1800" dirty="0">
                <a:solidFill>
                  <a:schemeClr val="accent2"/>
                </a:solidFill>
              </a:rPr>
              <a:t>حدد الأسطر في النص الموجود في الشريحة</a:t>
            </a:r>
            <a:r>
              <a:rPr lang="en-US" sz="1800" dirty="0">
                <a:solidFill>
                  <a:schemeClr val="accent2"/>
                </a:solidFill>
              </a:rPr>
              <a:t>. </a:t>
            </a:r>
          </a:p>
          <a:p>
            <a:pPr algn="r" rtl="1"/>
            <a:r>
              <a:rPr lang="en-US" sz="1800" dirty="0">
                <a:solidFill>
                  <a:schemeClr val="accent2"/>
                </a:solidFill>
              </a:rPr>
              <a:t>• </a:t>
            </a:r>
            <a:r>
              <a:rPr lang="ar-SA" sz="1800" dirty="0">
                <a:solidFill>
                  <a:schemeClr val="accent2"/>
                </a:solidFill>
              </a:rPr>
              <a:t>حدد تباعد الأسطر من قائمة تنسيق لعرض مربع حوار تباعد الأسطر</a:t>
            </a:r>
            <a:r>
              <a:rPr lang="en-US" sz="1800" dirty="0">
                <a:solidFill>
                  <a:schemeClr val="accent2"/>
                </a:solidFill>
              </a:rPr>
              <a:t>. </a:t>
            </a:r>
            <a:endParaRPr lang="ar-JO" sz="1800" dirty="0" smtClean="0">
              <a:solidFill>
                <a:schemeClr val="accent2"/>
              </a:solidFill>
            </a:endParaRPr>
          </a:p>
          <a:p>
            <a:pPr algn="r" rtl="1"/>
            <a:endParaRPr lang="en-US" sz="1800" dirty="0">
              <a:solidFill>
                <a:schemeClr val="accent2"/>
              </a:solidFill>
            </a:endParaRPr>
          </a:p>
          <a:p>
            <a:pPr algn="r" rtl="1">
              <a:buFont typeface="Wingdings" panose="05000000000000000000" pitchFamily="2" charset="2"/>
              <a:buChar char="v"/>
            </a:pPr>
            <a:r>
              <a:rPr lang="ar-JO" sz="1800" dirty="0" smtClean="0">
                <a:solidFill>
                  <a:schemeClr val="accent2"/>
                </a:solidFill>
              </a:rPr>
              <a:t> </a:t>
            </a:r>
            <a:r>
              <a:rPr lang="ar-SA" sz="1800" dirty="0" smtClean="0">
                <a:solidFill>
                  <a:schemeClr val="accent2"/>
                </a:solidFill>
              </a:rPr>
              <a:t>ملاحظة</a:t>
            </a:r>
            <a:r>
              <a:rPr lang="ar-SA" sz="1800" dirty="0">
                <a:solidFill>
                  <a:schemeClr val="accent2"/>
                </a:solidFill>
              </a:rPr>
              <a:t>: إذا لم تر أمر تباعد الأسطر معروضا، وجه مؤشر الفأرة نحو قائمـة تنسـيق لفتــرة قصــيرة، وســوف تمتــد القائمــة بحيــث تعــرض الأمــر المطلــوب</a:t>
            </a:r>
            <a:r>
              <a:rPr lang="en-US" sz="1800" dirty="0">
                <a:solidFill>
                  <a:schemeClr val="accent2"/>
                </a:solidFill>
              </a:rPr>
              <a:t>.</a:t>
            </a:r>
          </a:p>
          <a:p>
            <a:endParaRPr lang="en-US" sz="1800" dirty="0"/>
          </a:p>
        </p:txBody>
      </p:sp>
      <p:pic>
        <p:nvPicPr>
          <p:cNvPr id="6" name="Picture 5"/>
          <p:cNvPicPr/>
          <p:nvPr/>
        </p:nvPicPr>
        <p:blipFill>
          <a:blip r:embed="rId2"/>
          <a:stretch>
            <a:fillRect/>
          </a:stretch>
        </p:blipFill>
        <p:spPr>
          <a:xfrm>
            <a:off x="120252" y="1229436"/>
            <a:ext cx="3235596" cy="4394123"/>
          </a:xfrm>
          <a:prstGeom prst="rect">
            <a:avLst/>
          </a:prstGeom>
        </p:spPr>
      </p:pic>
      <p:sp>
        <p:nvSpPr>
          <p:cNvPr id="7" name="Pie 6"/>
          <p:cNvSpPr/>
          <p:nvPr/>
        </p:nvSpPr>
        <p:spPr>
          <a:xfrm>
            <a:off x="4044142" y="357444"/>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oup 7"/>
          <p:cNvGrpSpPr/>
          <p:nvPr/>
        </p:nvGrpSpPr>
        <p:grpSpPr>
          <a:xfrm>
            <a:off x="4244196" y="357444"/>
            <a:ext cx="5089098" cy="400109"/>
            <a:chOff x="200054" y="0"/>
            <a:chExt cx="5089098" cy="400109"/>
          </a:xfrm>
        </p:grpSpPr>
        <p:sp>
          <p:nvSpPr>
            <p:cNvPr id="9" name="Rectangle 8"/>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4764024" y="388221"/>
            <a:ext cx="3707401" cy="707886"/>
          </a:xfrm>
          <a:prstGeom prst="rect">
            <a:avLst/>
          </a:prstGeom>
        </p:spPr>
        <p:txBody>
          <a:bodyPr wrap="square">
            <a:spAutoFit/>
          </a:bodyPr>
          <a:lstStyle/>
          <a:p>
            <a:pPr algn="r" rtl="1"/>
            <a:r>
              <a:rPr lang="ar-SA" sz="2000" b="1" dirty="0">
                <a:solidFill>
                  <a:schemeClr val="accent2"/>
                </a:solidFill>
              </a:rPr>
              <a:t>ضبط تباعد </a:t>
            </a:r>
            <a:r>
              <a:rPr lang="ar-SA" sz="2000" b="1" dirty="0" smtClean="0">
                <a:solidFill>
                  <a:schemeClr val="accent2"/>
                </a:solidFill>
              </a:rPr>
              <a:t>الأسطر</a:t>
            </a:r>
            <a:r>
              <a:rPr lang="ar-JO" sz="2000" b="1" dirty="0" smtClean="0">
                <a:solidFill>
                  <a:schemeClr val="accent2"/>
                </a:solidFill>
              </a:rPr>
              <a:t> </a:t>
            </a:r>
            <a:r>
              <a:rPr lang="ar-JO" sz="2000" b="1" dirty="0">
                <a:solidFill>
                  <a:schemeClr val="accent2"/>
                </a:solidFill>
              </a:rPr>
              <a:t>في</a:t>
            </a:r>
            <a:r>
              <a:rPr lang="en-US" sz="2000" b="1" dirty="0">
                <a:solidFill>
                  <a:schemeClr val="accent2"/>
                </a:solidFill>
              </a:rPr>
              <a:t> Power Point </a:t>
            </a:r>
            <a:endParaRPr lang="en-US" sz="2000" dirty="0"/>
          </a:p>
          <a:p>
            <a:pPr algn="r" rtl="1"/>
            <a:r>
              <a:rPr lang="ar-JO" sz="2000" b="1" dirty="0" smtClean="0">
                <a:solidFill>
                  <a:schemeClr val="accent2"/>
                </a:solidFill>
              </a:rPr>
              <a:t> </a:t>
            </a:r>
            <a:endParaRPr lang="en-US" sz="2000" b="1" dirty="0"/>
          </a:p>
        </p:txBody>
      </p:sp>
    </p:spTree>
    <p:extLst>
      <p:ext uri="{BB962C8B-B14F-4D97-AF65-F5344CB8AC3E}">
        <p14:creationId xmlns:p14="http://schemas.microsoft.com/office/powerpoint/2010/main" val="643587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926465" y="1428759"/>
            <a:ext cx="10899775" cy="5100691"/>
          </a:xfrm>
        </p:spPr>
        <p:txBody>
          <a:bodyPr/>
          <a:lstStyle/>
          <a:p>
            <a:pPr algn="r" rtl="1">
              <a:buFont typeface="Wingdings" panose="05000000000000000000" pitchFamily="2" charset="2"/>
              <a:buChar char="v"/>
            </a:pPr>
            <a:r>
              <a:rPr lang="ar-JO" sz="1800" dirty="0" smtClean="0">
                <a:solidFill>
                  <a:schemeClr val="accent2"/>
                </a:solidFill>
              </a:rPr>
              <a:t>  ل</a:t>
            </a:r>
            <a:r>
              <a:rPr lang="ar-SA" sz="1800" dirty="0" smtClean="0">
                <a:solidFill>
                  <a:schemeClr val="accent2"/>
                </a:solidFill>
              </a:rPr>
              <a:t>تغيير </a:t>
            </a:r>
            <a:r>
              <a:rPr lang="ar-SA" sz="1800" dirty="0">
                <a:solidFill>
                  <a:schemeClr val="accent2"/>
                </a:solidFill>
              </a:rPr>
              <a:t>نوع التعداد النقطي والرقمي في </a:t>
            </a:r>
            <a:r>
              <a:rPr lang="ar-SA" sz="1800" dirty="0" smtClean="0">
                <a:solidFill>
                  <a:schemeClr val="accent2"/>
                </a:solidFill>
              </a:rPr>
              <a:t>قائمة</a:t>
            </a:r>
            <a:endParaRPr lang="ar-JO" sz="1800" dirty="0" smtClean="0">
              <a:solidFill>
                <a:schemeClr val="accent2"/>
              </a:solidFill>
            </a:endParaRPr>
          </a:p>
          <a:p>
            <a:pPr marL="0" indent="0" algn="r" rtl="1">
              <a:buNone/>
            </a:pPr>
            <a:endParaRPr lang="en-US" sz="1800" dirty="0">
              <a:solidFill>
                <a:schemeClr val="accent2"/>
              </a:solidFill>
            </a:endParaRPr>
          </a:p>
          <a:p>
            <a:pPr algn="r" rtl="1"/>
            <a:r>
              <a:rPr lang="en-US" sz="1800" dirty="0">
                <a:solidFill>
                  <a:schemeClr val="accent2"/>
                </a:solidFill>
              </a:rPr>
              <a:t>• </a:t>
            </a:r>
            <a:r>
              <a:rPr lang="ar-SA" sz="1800" dirty="0">
                <a:solidFill>
                  <a:schemeClr val="accent2"/>
                </a:solidFill>
              </a:rPr>
              <a:t>حدد النص بأكمله الموجود في الشريحة</a:t>
            </a:r>
            <a:r>
              <a:rPr lang="en-US" sz="1800" dirty="0">
                <a:solidFill>
                  <a:schemeClr val="accent2"/>
                </a:solidFill>
              </a:rPr>
              <a:t>.</a:t>
            </a:r>
          </a:p>
          <a:p>
            <a:pPr algn="r" rtl="1"/>
            <a:r>
              <a:rPr lang="en-US" sz="1800" dirty="0">
                <a:solidFill>
                  <a:schemeClr val="accent2"/>
                </a:solidFill>
              </a:rPr>
              <a:t> • </a:t>
            </a:r>
            <a:r>
              <a:rPr lang="ar-SA" sz="1800" dirty="0">
                <a:solidFill>
                  <a:schemeClr val="accent2"/>
                </a:solidFill>
              </a:rPr>
              <a:t>حدد تعداد نقطي وتعداد رقمي من قائمة تنسيق لعرض مربع حوار تعداد نقطي وتعداد رقمي</a:t>
            </a:r>
            <a:r>
              <a:rPr lang="en-US" sz="1800" dirty="0">
                <a:solidFill>
                  <a:schemeClr val="accent2"/>
                </a:solidFill>
              </a:rPr>
              <a:t>.</a:t>
            </a:r>
          </a:p>
          <a:p>
            <a:pPr algn="r" rtl="1"/>
            <a:r>
              <a:rPr lang="en-US" sz="1800" dirty="0">
                <a:solidFill>
                  <a:schemeClr val="accent2"/>
                </a:solidFill>
              </a:rPr>
              <a:t> • </a:t>
            </a:r>
            <a:r>
              <a:rPr lang="ar-SA" sz="1800" dirty="0">
                <a:solidFill>
                  <a:schemeClr val="accent2"/>
                </a:solidFill>
              </a:rPr>
              <a:t>تأكد من تحديد علامة تبويب تعداد نقطي</a:t>
            </a:r>
            <a:r>
              <a:rPr lang="en-US" sz="1800" dirty="0" smtClean="0">
                <a:solidFill>
                  <a:schemeClr val="accent2"/>
                </a:solidFill>
              </a:rPr>
              <a:t>.</a:t>
            </a:r>
            <a:endParaRPr lang="ar-SA" sz="1800" dirty="0">
              <a:solidFill>
                <a:schemeClr val="accent2"/>
              </a:solidFill>
            </a:endParaRPr>
          </a:p>
          <a:p>
            <a:pPr algn="r" rtl="1"/>
            <a:r>
              <a:rPr lang="en-US" sz="1800" dirty="0">
                <a:solidFill>
                  <a:schemeClr val="accent2"/>
                </a:solidFill>
              </a:rPr>
              <a:t> • </a:t>
            </a:r>
            <a:r>
              <a:rPr lang="ar-SA" sz="1800" dirty="0" smtClean="0">
                <a:solidFill>
                  <a:schemeClr val="accent2"/>
                </a:solidFill>
              </a:rPr>
              <a:t>حدد </a:t>
            </a:r>
            <a:r>
              <a:rPr lang="ar-SA" sz="1800" dirty="0">
                <a:solidFill>
                  <a:schemeClr val="accent2"/>
                </a:solidFill>
              </a:rPr>
              <a:t>التعداد النقطي المطلوب ثم انقر فوق زر موافق </a:t>
            </a:r>
            <a:endParaRPr lang="en-US" sz="1800" dirty="0">
              <a:solidFill>
                <a:schemeClr val="accent2"/>
              </a:solidFill>
            </a:endParaRPr>
          </a:p>
          <a:p>
            <a:endParaRPr lang="en-US" dirty="0"/>
          </a:p>
        </p:txBody>
      </p:sp>
      <p:pic>
        <p:nvPicPr>
          <p:cNvPr id="6" name="Picture 5"/>
          <p:cNvPicPr/>
          <p:nvPr/>
        </p:nvPicPr>
        <p:blipFill>
          <a:blip r:embed="rId2"/>
          <a:stretch>
            <a:fillRect/>
          </a:stretch>
        </p:blipFill>
        <p:spPr>
          <a:xfrm>
            <a:off x="255514" y="1120982"/>
            <a:ext cx="4362206" cy="4085072"/>
          </a:xfrm>
          <a:prstGeom prst="rect">
            <a:avLst/>
          </a:prstGeom>
        </p:spPr>
      </p:pic>
      <p:sp>
        <p:nvSpPr>
          <p:cNvPr id="7" name="Pie 6"/>
          <p:cNvSpPr/>
          <p:nvPr/>
        </p:nvSpPr>
        <p:spPr>
          <a:xfrm>
            <a:off x="3945200" y="252764"/>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oup 7"/>
          <p:cNvGrpSpPr/>
          <p:nvPr/>
        </p:nvGrpSpPr>
        <p:grpSpPr>
          <a:xfrm>
            <a:off x="4145254" y="252764"/>
            <a:ext cx="5401082" cy="400109"/>
            <a:chOff x="200054" y="0"/>
            <a:chExt cx="5089098" cy="400109"/>
          </a:xfrm>
        </p:grpSpPr>
        <p:sp>
          <p:nvSpPr>
            <p:cNvPr id="9" name="Rectangle 8"/>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endParaRPr lang="en-US" sz="1800" kern="1200" dirty="0"/>
            </a:p>
          </p:txBody>
        </p:sp>
      </p:grpSp>
      <p:sp>
        <p:nvSpPr>
          <p:cNvPr id="2" name="Rectangle 1"/>
          <p:cNvSpPr/>
          <p:nvPr/>
        </p:nvSpPr>
        <p:spPr>
          <a:xfrm>
            <a:off x="3328352" y="252764"/>
            <a:ext cx="6096000" cy="1015663"/>
          </a:xfrm>
          <a:prstGeom prst="rect">
            <a:avLst/>
          </a:prstGeom>
        </p:spPr>
        <p:txBody>
          <a:bodyPr wrap="square">
            <a:spAutoFit/>
          </a:bodyPr>
          <a:lstStyle/>
          <a:p>
            <a:pPr algn="r" rtl="1"/>
            <a:r>
              <a:rPr lang="ar-SA" sz="2000" b="1" dirty="0">
                <a:solidFill>
                  <a:schemeClr val="accent2"/>
                </a:solidFill>
              </a:rPr>
              <a:t>تغيير نوع التعداد النقطي والرقمي في </a:t>
            </a:r>
            <a:r>
              <a:rPr lang="ar-SA" sz="2000" b="1" dirty="0" smtClean="0">
                <a:solidFill>
                  <a:schemeClr val="accent2"/>
                </a:solidFill>
              </a:rPr>
              <a:t>قائمة</a:t>
            </a:r>
            <a:r>
              <a:rPr lang="ar-JO" sz="2000" b="1" dirty="0" smtClean="0">
                <a:solidFill>
                  <a:schemeClr val="accent2"/>
                </a:solidFill>
              </a:rPr>
              <a:t> </a:t>
            </a:r>
            <a:r>
              <a:rPr lang="ar-JO" sz="2000" b="1" dirty="0">
                <a:solidFill>
                  <a:schemeClr val="accent2"/>
                </a:solidFill>
              </a:rPr>
              <a:t>في</a:t>
            </a:r>
            <a:r>
              <a:rPr lang="en-US" sz="2000" b="1" dirty="0">
                <a:solidFill>
                  <a:schemeClr val="accent2"/>
                </a:solidFill>
              </a:rPr>
              <a:t> Power Point </a:t>
            </a:r>
            <a:endParaRPr lang="en-US" sz="2000" dirty="0"/>
          </a:p>
          <a:p>
            <a:pPr algn="r" rtl="1"/>
            <a:r>
              <a:rPr lang="en-US" sz="2000" b="1" dirty="0">
                <a:solidFill>
                  <a:schemeClr val="accent2"/>
                </a:solidFill>
              </a:rPr>
              <a:t/>
            </a:r>
            <a:br>
              <a:rPr lang="en-US" sz="2000" b="1" dirty="0">
                <a:solidFill>
                  <a:schemeClr val="accent2"/>
                </a:solidFill>
              </a:rPr>
            </a:br>
            <a:endParaRPr lang="en-US" sz="2000" b="1" dirty="0"/>
          </a:p>
        </p:txBody>
      </p:sp>
    </p:spTree>
    <p:extLst>
      <p:ext uri="{BB962C8B-B14F-4D97-AF65-F5344CB8AC3E}">
        <p14:creationId xmlns:p14="http://schemas.microsoft.com/office/powerpoint/2010/main" val="813244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1182053" y="1358930"/>
            <a:ext cx="10872787" cy="5676900"/>
          </a:xfrm>
        </p:spPr>
        <p:txBody>
          <a:bodyPr/>
          <a:lstStyle/>
          <a:p>
            <a:pPr algn="r" rtl="1">
              <a:buFont typeface="Wingdings" panose="05000000000000000000" pitchFamily="2" charset="2"/>
              <a:buChar char="v"/>
            </a:pPr>
            <a:r>
              <a:rPr lang="ar-JO" dirty="0" smtClean="0">
                <a:solidFill>
                  <a:schemeClr val="accent2"/>
                </a:solidFill>
              </a:rPr>
              <a:t> </a:t>
            </a:r>
            <a:r>
              <a:rPr lang="ar-SA" dirty="0" smtClean="0">
                <a:solidFill>
                  <a:schemeClr val="accent2"/>
                </a:solidFill>
              </a:rPr>
              <a:t>لبدء </a:t>
            </a:r>
            <a:r>
              <a:rPr lang="ar-SA" dirty="0">
                <a:solidFill>
                  <a:schemeClr val="accent2"/>
                </a:solidFill>
              </a:rPr>
              <a:t>عرض الشرائح </a:t>
            </a:r>
            <a:endParaRPr lang="en-US" dirty="0">
              <a:solidFill>
                <a:schemeClr val="accent2"/>
              </a:solidFill>
            </a:endParaRPr>
          </a:p>
          <a:p>
            <a:pPr algn="r" rtl="1"/>
            <a:r>
              <a:rPr lang="en-US" dirty="0">
                <a:solidFill>
                  <a:schemeClr val="accent2"/>
                </a:solidFill>
              </a:rPr>
              <a:t>• </a:t>
            </a:r>
            <a:r>
              <a:rPr lang="ar-SA" dirty="0">
                <a:solidFill>
                  <a:schemeClr val="accent2"/>
                </a:solidFill>
              </a:rPr>
              <a:t>افتح العرض التقديمي وانقر فوق أيقونة عرض الشرائح أو حدد أمر عرض الشـرائح من قائمة عرض</a:t>
            </a:r>
            <a:r>
              <a:rPr lang="en-US" dirty="0">
                <a:solidFill>
                  <a:schemeClr val="accent2"/>
                </a:solidFill>
              </a:rPr>
              <a:t>.</a:t>
            </a:r>
          </a:p>
          <a:p>
            <a:pPr algn="r" rtl="1"/>
            <a:endParaRPr lang="ar-SA" dirty="0">
              <a:solidFill>
                <a:schemeClr val="accent2"/>
              </a:solidFill>
            </a:endParaRPr>
          </a:p>
          <a:p>
            <a:pPr algn="r" rtl="1"/>
            <a:r>
              <a:rPr lang="ar-JO" dirty="0" smtClean="0">
                <a:solidFill>
                  <a:schemeClr val="accent2"/>
                </a:solidFill>
              </a:rPr>
              <a:t>او من </a:t>
            </a:r>
            <a:r>
              <a:rPr lang="ar-SA" dirty="0" smtClean="0">
                <a:solidFill>
                  <a:schemeClr val="accent2"/>
                </a:solidFill>
              </a:rPr>
              <a:t>القائمة </a:t>
            </a:r>
            <a:r>
              <a:rPr lang="ar-SA" dirty="0">
                <a:solidFill>
                  <a:schemeClr val="accent2"/>
                </a:solidFill>
              </a:rPr>
              <a:t>التي تظهر في عرض الشرائح عند النقر بزر الفأرة الأیمن </a:t>
            </a:r>
            <a:endParaRPr lang="en-US" dirty="0">
              <a:solidFill>
                <a:schemeClr val="accent2"/>
              </a:solidFill>
            </a:endParaRPr>
          </a:p>
          <a:p>
            <a:pPr algn="r" rtl="1"/>
            <a:r>
              <a:rPr lang="en-US" dirty="0">
                <a:solidFill>
                  <a:schemeClr val="accent2"/>
                </a:solidFill>
              </a:rPr>
              <a:t>• </a:t>
            </a:r>
            <a:r>
              <a:rPr lang="ar-SA" dirty="0">
                <a:solidFill>
                  <a:schemeClr val="accent2"/>
                </a:solidFill>
              </a:rPr>
              <a:t>يؤدي النقر بزر الفأرة الأيمن داخل عرض الشرائح إلى عرض قائمة منسـدلة والتـي تسمح لك بالانتقال عبر العرض التقديمي كما في الشكل التالي</a:t>
            </a:r>
            <a:r>
              <a:rPr lang="en-US" dirty="0">
                <a:solidFill>
                  <a:schemeClr val="accent6">
                    <a:lumMod val="50000"/>
                  </a:schemeClr>
                </a:solidFill>
              </a:rPr>
              <a:t> :</a:t>
            </a:r>
          </a:p>
          <a:p>
            <a:endParaRPr lang="en-US" dirty="0"/>
          </a:p>
        </p:txBody>
      </p:sp>
      <p:pic>
        <p:nvPicPr>
          <p:cNvPr id="6" name="Picture 5"/>
          <p:cNvPicPr/>
          <p:nvPr/>
        </p:nvPicPr>
        <p:blipFill>
          <a:blip r:embed="rId2"/>
          <a:stretch>
            <a:fillRect/>
          </a:stretch>
        </p:blipFill>
        <p:spPr>
          <a:xfrm>
            <a:off x="627640" y="1684449"/>
            <a:ext cx="2847080" cy="1287351"/>
          </a:xfrm>
          <a:prstGeom prst="rect">
            <a:avLst/>
          </a:prstGeom>
        </p:spPr>
      </p:pic>
      <p:pic>
        <p:nvPicPr>
          <p:cNvPr id="7" name="Picture 6"/>
          <p:cNvPicPr/>
          <p:nvPr/>
        </p:nvPicPr>
        <p:blipFill>
          <a:blip r:embed="rId3"/>
          <a:stretch>
            <a:fillRect/>
          </a:stretch>
        </p:blipFill>
        <p:spPr>
          <a:xfrm>
            <a:off x="939841" y="3985178"/>
            <a:ext cx="3623015" cy="2214454"/>
          </a:xfrm>
          <a:prstGeom prst="rect">
            <a:avLst/>
          </a:prstGeom>
        </p:spPr>
      </p:pic>
      <p:sp>
        <p:nvSpPr>
          <p:cNvPr id="8" name="Pie 7"/>
          <p:cNvSpPr/>
          <p:nvPr/>
        </p:nvSpPr>
        <p:spPr>
          <a:xfrm>
            <a:off x="4064072" y="249208"/>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9" name="Group 8"/>
          <p:cNvGrpSpPr/>
          <p:nvPr/>
        </p:nvGrpSpPr>
        <p:grpSpPr>
          <a:xfrm>
            <a:off x="4264126" y="249208"/>
            <a:ext cx="5089098" cy="400109"/>
            <a:chOff x="200054" y="0"/>
            <a:chExt cx="5089098" cy="400109"/>
          </a:xfrm>
        </p:grpSpPr>
        <p:sp>
          <p:nvSpPr>
            <p:cNvPr id="10" name="Rectangle 9"/>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2947290" y="249208"/>
            <a:ext cx="6096000" cy="1015663"/>
          </a:xfrm>
          <a:prstGeom prst="rect">
            <a:avLst/>
          </a:prstGeom>
        </p:spPr>
        <p:txBody>
          <a:bodyPr>
            <a:spAutoFit/>
          </a:bodyPr>
          <a:lstStyle/>
          <a:p>
            <a:pPr algn="r" rtl="1"/>
            <a:r>
              <a:rPr lang="ar-SA" sz="2000" b="1" dirty="0">
                <a:solidFill>
                  <a:schemeClr val="accent2"/>
                </a:solidFill>
              </a:rPr>
              <a:t>معاینة عرض </a:t>
            </a:r>
            <a:r>
              <a:rPr lang="ar-SA" sz="2000" b="1" dirty="0" smtClean="0">
                <a:solidFill>
                  <a:schemeClr val="accent2"/>
                </a:solidFill>
              </a:rPr>
              <a:t>الشرائح</a:t>
            </a:r>
            <a:r>
              <a:rPr lang="ar-JO" sz="2000" b="1" dirty="0" smtClean="0">
                <a:solidFill>
                  <a:schemeClr val="accent2"/>
                </a:solidFill>
              </a:rPr>
              <a:t> </a:t>
            </a:r>
            <a:r>
              <a:rPr lang="ar-JO" sz="2000" b="1" dirty="0">
                <a:solidFill>
                  <a:schemeClr val="accent2"/>
                </a:solidFill>
              </a:rPr>
              <a:t>في</a:t>
            </a:r>
            <a:r>
              <a:rPr lang="en-US" sz="2000" b="1" dirty="0">
                <a:solidFill>
                  <a:schemeClr val="accent2"/>
                </a:solidFill>
              </a:rPr>
              <a:t> Power Point </a:t>
            </a:r>
            <a:endParaRPr lang="en-US" sz="2000" dirty="0"/>
          </a:p>
          <a:p>
            <a:pPr algn="r" rtl="1"/>
            <a:r>
              <a:rPr lang="en-US" sz="2000" b="1" dirty="0">
                <a:solidFill>
                  <a:schemeClr val="accent2"/>
                </a:solidFill>
              </a:rPr>
              <a:t/>
            </a:r>
            <a:br>
              <a:rPr lang="en-US" sz="2000" b="1" dirty="0">
                <a:solidFill>
                  <a:schemeClr val="accent2"/>
                </a:solidFill>
              </a:rPr>
            </a:br>
            <a:endParaRPr lang="en-US" sz="2000" b="1" dirty="0"/>
          </a:p>
        </p:txBody>
      </p:sp>
    </p:spTree>
    <p:extLst>
      <p:ext uri="{BB962C8B-B14F-4D97-AF65-F5344CB8AC3E}">
        <p14:creationId xmlns:p14="http://schemas.microsoft.com/office/powerpoint/2010/main" val="3417701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8177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1405"/>
            <a:ext cx="3200400" cy="362465"/>
          </a:xfrm>
        </p:spPr>
        <p:txBody>
          <a:bodyPr>
            <a:normAutofit/>
          </a:bodyPr>
          <a:lstStyle/>
          <a:p>
            <a:pPr algn="r"/>
            <a:r>
              <a:rPr lang="ar-SA" sz="1800" dirty="0"/>
              <a:t>- ماهو برنامج </a:t>
            </a:r>
            <a:r>
              <a:rPr lang="ar-SA" sz="1800" b="1" dirty="0"/>
              <a:t>البوربوينت</a:t>
            </a:r>
            <a:r>
              <a:rPr lang="ar-SA" sz="1800" dirty="0"/>
              <a:t>؟</a:t>
            </a:r>
            <a:endParaRPr lang="en-US" sz="18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47503" y="1918592"/>
            <a:ext cx="4258962" cy="2767912"/>
          </a:xfrm>
        </p:spPr>
      </p:pic>
      <p:sp>
        <p:nvSpPr>
          <p:cNvPr id="4" name="Text Placeholder 3"/>
          <p:cNvSpPr>
            <a:spLocks noGrp="1"/>
          </p:cNvSpPr>
          <p:nvPr>
            <p:ph type="body" sz="half" idx="2"/>
          </p:nvPr>
        </p:nvSpPr>
        <p:spPr>
          <a:xfrm>
            <a:off x="457200" y="1309815"/>
            <a:ext cx="3118022" cy="271849"/>
          </a:xfrm>
        </p:spPr>
        <p:txBody>
          <a:bodyPr>
            <a:noAutofit/>
          </a:bodyPr>
          <a:lstStyle/>
          <a:p>
            <a:pPr algn="r">
              <a:buClr>
                <a:schemeClr val="bg1"/>
              </a:buClr>
            </a:pPr>
            <a:r>
              <a:rPr lang="ar-SA" sz="1600" b="1" dirty="0">
                <a:solidFill>
                  <a:schemeClr val="bg1"/>
                </a:solidFill>
              </a:rPr>
              <a:t>-</a:t>
            </a:r>
            <a:r>
              <a:rPr lang="ar-SA" sz="1600" dirty="0">
                <a:solidFill>
                  <a:schemeClr val="bg1"/>
                </a:solidFill>
              </a:rPr>
              <a:t>ماهي إستعمالات برنامج </a:t>
            </a:r>
            <a:r>
              <a:rPr lang="ar-SA" sz="1600" b="1" dirty="0">
                <a:solidFill>
                  <a:schemeClr val="bg1"/>
                </a:solidFill>
              </a:rPr>
              <a:t>البوربوينت؟</a:t>
            </a:r>
            <a:endParaRPr lang="en-US" sz="1600" dirty="0">
              <a:solidFill>
                <a:schemeClr val="bg1"/>
              </a:solidFill>
            </a:endParaRPr>
          </a:p>
        </p:txBody>
      </p:sp>
      <p:sp>
        <p:nvSpPr>
          <p:cNvPr id="7" name="TextBox 6"/>
          <p:cNvSpPr txBox="1"/>
          <p:nvPr/>
        </p:nvSpPr>
        <p:spPr>
          <a:xfrm>
            <a:off x="794952" y="1795849"/>
            <a:ext cx="2780270" cy="338554"/>
          </a:xfrm>
          <a:prstGeom prst="rect">
            <a:avLst/>
          </a:prstGeom>
          <a:noFill/>
        </p:spPr>
        <p:txBody>
          <a:bodyPr wrap="square" rtlCol="0">
            <a:spAutoFit/>
          </a:bodyPr>
          <a:lstStyle/>
          <a:p>
            <a:pPr algn="r">
              <a:buClr>
                <a:schemeClr val="bg1"/>
              </a:buClr>
            </a:pPr>
            <a:r>
              <a:rPr lang="ar-SA" sz="1600" dirty="0">
                <a:solidFill>
                  <a:schemeClr val="bg1"/>
                </a:solidFill>
              </a:rPr>
              <a:t>-كيف يتم إنشاء </a:t>
            </a:r>
            <a:r>
              <a:rPr lang="ar-SA" sz="1600" b="1" dirty="0">
                <a:solidFill>
                  <a:schemeClr val="bg1"/>
                </a:solidFill>
              </a:rPr>
              <a:t>شريحه جديده</a:t>
            </a:r>
            <a:r>
              <a:rPr lang="ar-SA" sz="1600" dirty="0">
                <a:solidFill>
                  <a:schemeClr val="bg1"/>
                </a:solidFill>
              </a:rPr>
              <a:t>؟</a:t>
            </a:r>
            <a:endParaRPr lang="en-US" sz="1600" dirty="0">
              <a:solidFill>
                <a:schemeClr val="bg1"/>
              </a:solidFill>
            </a:endParaRPr>
          </a:p>
        </p:txBody>
      </p:sp>
      <p:sp>
        <p:nvSpPr>
          <p:cNvPr id="8" name="TextBox 7"/>
          <p:cNvSpPr txBox="1"/>
          <p:nvPr/>
        </p:nvSpPr>
        <p:spPr>
          <a:xfrm>
            <a:off x="605481" y="2348588"/>
            <a:ext cx="2969741" cy="338554"/>
          </a:xfrm>
          <a:prstGeom prst="rect">
            <a:avLst/>
          </a:prstGeom>
          <a:noFill/>
        </p:spPr>
        <p:txBody>
          <a:bodyPr wrap="square" rtlCol="0">
            <a:spAutoFit/>
          </a:bodyPr>
          <a:lstStyle/>
          <a:p>
            <a:pPr algn="r">
              <a:buClr>
                <a:schemeClr val="bg1"/>
              </a:buClr>
            </a:pPr>
            <a:r>
              <a:rPr lang="ar-SA" sz="1600" dirty="0">
                <a:solidFill>
                  <a:schemeClr val="bg1"/>
                </a:solidFill>
              </a:rPr>
              <a:t>-كيف يتم إختيار </a:t>
            </a:r>
            <a:r>
              <a:rPr lang="ar-SA" sz="1600" b="1" dirty="0">
                <a:solidFill>
                  <a:schemeClr val="bg1"/>
                </a:solidFill>
              </a:rPr>
              <a:t>التصميم؟</a:t>
            </a:r>
            <a:endParaRPr lang="en-US" sz="1600" b="1" dirty="0">
              <a:solidFill>
                <a:schemeClr val="bg1"/>
              </a:solidFill>
            </a:endParaRPr>
          </a:p>
        </p:txBody>
      </p:sp>
      <p:sp>
        <p:nvSpPr>
          <p:cNvPr id="9" name="TextBox 8"/>
          <p:cNvSpPr txBox="1"/>
          <p:nvPr/>
        </p:nvSpPr>
        <p:spPr>
          <a:xfrm>
            <a:off x="457200" y="2901327"/>
            <a:ext cx="3097427" cy="338554"/>
          </a:xfrm>
          <a:prstGeom prst="rect">
            <a:avLst/>
          </a:prstGeom>
          <a:noFill/>
        </p:spPr>
        <p:txBody>
          <a:bodyPr wrap="square" rtlCol="0">
            <a:spAutoFit/>
          </a:bodyPr>
          <a:lstStyle/>
          <a:p>
            <a:pPr algn="r">
              <a:buClr>
                <a:schemeClr val="bg1"/>
              </a:buClr>
            </a:pPr>
            <a:r>
              <a:rPr lang="ar-SA" sz="1600" dirty="0">
                <a:solidFill>
                  <a:schemeClr val="bg1"/>
                </a:solidFill>
              </a:rPr>
              <a:t>-كيف يتم إختيار</a:t>
            </a:r>
            <a:r>
              <a:rPr lang="ar-SA" sz="1600" b="1" dirty="0">
                <a:solidFill>
                  <a:schemeClr val="bg1"/>
                </a:solidFill>
              </a:rPr>
              <a:t>الانتقالات</a:t>
            </a:r>
            <a:r>
              <a:rPr lang="ar-SA" sz="1600" dirty="0">
                <a:solidFill>
                  <a:schemeClr val="bg1"/>
                </a:solidFill>
              </a:rPr>
              <a:t>؟</a:t>
            </a:r>
            <a:endParaRPr lang="en-US" sz="1600" dirty="0">
              <a:solidFill>
                <a:schemeClr val="bg1"/>
              </a:solidFill>
            </a:endParaRPr>
          </a:p>
        </p:txBody>
      </p:sp>
      <p:sp>
        <p:nvSpPr>
          <p:cNvPr id="10" name="TextBox 9"/>
          <p:cNvSpPr txBox="1"/>
          <p:nvPr/>
        </p:nvSpPr>
        <p:spPr>
          <a:xfrm>
            <a:off x="560173" y="3534033"/>
            <a:ext cx="2994454" cy="370703"/>
          </a:xfrm>
          <a:prstGeom prst="rect">
            <a:avLst/>
          </a:prstGeom>
          <a:noFill/>
        </p:spPr>
        <p:txBody>
          <a:bodyPr wrap="square" rtlCol="0">
            <a:spAutoFit/>
          </a:bodyPr>
          <a:lstStyle/>
          <a:p>
            <a:pPr algn="r"/>
            <a:r>
              <a:rPr lang="ar-SA" dirty="0">
                <a:solidFill>
                  <a:schemeClr val="bg1"/>
                </a:solidFill>
              </a:rPr>
              <a:t>-كيف يتم إضافه </a:t>
            </a:r>
            <a:r>
              <a:rPr lang="ar-SA" b="1" dirty="0">
                <a:solidFill>
                  <a:schemeClr val="bg1"/>
                </a:solidFill>
              </a:rPr>
              <a:t>صورة؟</a:t>
            </a:r>
            <a:endParaRPr lang="en-US" b="1" dirty="0">
              <a:solidFill>
                <a:schemeClr val="bg1"/>
              </a:solidFill>
            </a:endParaRPr>
          </a:p>
        </p:txBody>
      </p:sp>
      <p:sp>
        <p:nvSpPr>
          <p:cNvPr id="11" name="TextBox 10"/>
          <p:cNvSpPr txBox="1"/>
          <p:nvPr/>
        </p:nvSpPr>
        <p:spPr>
          <a:xfrm>
            <a:off x="951471" y="4198888"/>
            <a:ext cx="2586681" cy="338554"/>
          </a:xfrm>
          <a:prstGeom prst="rect">
            <a:avLst/>
          </a:prstGeom>
          <a:noFill/>
        </p:spPr>
        <p:txBody>
          <a:bodyPr wrap="square" rtlCol="0">
            <a:spAutoFit/>
          </a:bodyPr>
          <a:lstStyle/>
          <a:p>
            <a:pPr algn="r"/>
            <a:r>
              <a:rPr lang="ar-SA" sz="1600" dirty="0">
                <a:solidFill>
                  <a:schemeClr val="bg1"/>
                </a:solidFill>
              </a:rPr>
              <a:t>-كيف يتم إضافه </a:t>
            </a:r>
            <a:r>
              <a:rPr lang="ar-SA" sz="1600" b="1" dirty="0">
                <a:solidFill>
                  <a:schemeClr val="bg1"/>
                </a:solidFill>
              </a:rPr>
              <a:t>مقطع صوتي؟</a:t>
            </a:r>
            <a:endParaRPr lang="en-US" sz="1600" b="1" dirty="0">
              <a:solidFill>
                <a:schemeClr val="bg1"/>
              </a:solidFill>
            </a:endParaRPr>
          </a:p>
        </p:txBody>
      </p:sp>
    </p:spTree>
    <p:extLst>
      <p:ext uri="{BB962C8B-B14F-4D97-AF65-F5344CB8AC3E}">
        <p14:creationId xmlns:p14="http://schemas.microsoft.com/office/powerpoint/2010/main" val="79022197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436700408"/>
              </p:ext>
            </p:extLst>
          </p:nvPr>
        </p:nvGraphicFramePr>
        <p:xfrm>
          <a:off x="2236359" y="335280"/>
          <a:ext cx="5289153" cy="400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005840" y="1635968"/>
            <a:ext cx="10666930" cy="923330"/>
          </a:xfrm>
          <a:prstGeom prst="rect">
            <a:avLst/>
          </a:prstGeom>
        </p:spPr>
        <p:txBody>
          <a:bodyPr wrap="square">
            <a:spAutoFit/>
          </a:bodyPr>
          <a:lstStyle/>
          <a:p>
            <a:pPr marL="285750" indent="-285750" algn="r" rtl="1">
              <a:buFont typeface="Wingdings" panose="05000000000000000000" pitchFamily="2" charset="2"/>
              <a:buChar char="q"/>
            </a:pPr>
            <a:r>
              <a:rPr lang="en-US" b="1" dirty="0" smtClean="0">
                <a:solidFill>
                  <a:schemeClr val="accent2"/>
                </a:solidFill>
              </a:rPr>
              <a:t>Microsoft Office Power</a:t>
            </a:r>
            <a:r>
              <a:rPr lang="en-US" b="1" dirty="0" smtClean="0">
                <a:solidFill>
                  <a:schemeClr val="accent2"/>
                </a:solidFill>
              </a:rPr>
              <a:t> </a:t>
            </a:r>
            <a:r>
              <a:rPr lang="en-US" b="1" dirty="0">
                <a:solidFill>
                  <a:schemeClr val="accent2"/>
                </a:solidFill>
              </a:rPr>
              <a:t>Point </a:t>
            </a:r>
            <a:r>
              <a:rPr lang="en-US" b="1" dirty="0" smtClean="0">
                <a:solidFill>
                  <a:schemeClr val="accent2"/>
                </a:solidFill>
              </a:rPr>
              <a:t> </a:t>
            </a:r>
            <a:r>
              <a:rPr lang="ar-JO" b="1" dirty="0" smtClean="0">
                <a:solidFill>
                  <a:schemeClr val="accent2"/>
                </a:solidFill>
              </a:rPr>
              <a:t> </a:t>
            </a:r>
            <a:r>
              <a:rPr lang="ar-SA" dirty="0" smtClean="0">
                <a:solidFill>
                  <a:schemeClr val="accent2"/>
                </a:solidFill>
              </a:rPr>
              <a:t>يقوم </a:t>
            </a:r>
            <a:r>
              <a:rPr lang="ar-SA" dirty="0">
                <a:solidFill>
                  <a:schemeClr val="accent2"/>
                </a:solidFill>
              </a:rPr>
              <a:t>بانشاء العروض التقديمية التي تساعدك في عرض مشروع، مقرر دراسي، البوم صور، فكرة تريد توضيحها وعرضها للآخرين من خلال مجموعة من الشرائح التي قد تحتوي على نصوص يمكن تحريرها ، صور يمكن اضافتها، مقاطع فيديو اضافة الى وجود العديد من المؤثرات المختلفة الخاصة بالبرنامج.</a:t>
            </a:r>
            <a:endParaRPr lang="en-US" dirty="0">
              <a:solidFill>
                <a:schemeClr val="accent2"/>
              </a:solidFill>
            </a:endParaRPr>
          </a:p>
        </p:txBody>
      </p:sp>
      <p:sp>
        <p:nvSpPr>
          <p:cNvPr id="7" name="TextBox 6"/>
          <p:cNvSpPr txBox="1"/>
          <p:nvPr/>
        </p:nvSpPr>
        <p:spPr>
          <a:xfrm>
            <a:off x="2608182" y="3459876"/>
            <a:ext cx="8765060" cy="1754326"/>
          </a:xfrm>
          <a:prstGeom prst="rect">
            <a:avLst/>
          </a:prstGeom>
          <a:noFill/>
        </p:spPr>
        <p:txBody>
          <a:bodyPr wrap="square" rtlCol="0">
            <a:spAutoFit/>
          </a:bodyPr>
          <a:lstStyle/>
          <a:p>
            <a:pPr algn="r" rtl="1"/>
            <a:r>
              <a:rPr lang="ar-SA" b="1" dirty="0">
                <a:solidFill>
                  <a:schemeClr val="accent2"/>
                </a:solidFill>
              </a:rPr>
              <a:t>باستخدام </a:t>
            </a:r>
            <a:r>
              <a:rPr lang="en-US" b="1" dirty="0">
                <a:solidFill>
                  <a:schemeClr val="accent2"/>
                </a:solidFill>
              </a:rPr>
              <a:t>PowerPoint </a:t>
            </a:r>
            <a:r>
              <a:rPr lang="ar-SA" b="1" dirty="0">
                <a:solidFill>
                  <a:schemeClr val="accent2"/>
                </a:solidFill>
              </a:rPr>
              <a:t>على الكمبيوتر الشخصي أوالجهاز المحمول، يمكنك</a:t>
            </a:r>
            <a:r>
              <a:rPr lang="ar-SA" b="1" dirty="0" smtClean="0">
                <a:solidFill>
                  <a:schemeClr val="accent2"/>
                </a:solidFill>
              </a:rPr>
              <a:t>:</a:t>
            </a:r>
            <a:endParaRPr lang="ar-JO" b="1" dirty="0" smtClean="0">
              <a:solidFill>
                <a:schemeClr val="accent2"/>
              </a:solidFill>
            </a:endParaRPr>
          </a:p>
          <a:p>
            <a:pPr algn="r" rtl="1"/>
            <a:endParaRPr lang="ar-SA" dirty="0">
              <a:solidFill>
                <a:schemeClr val="accent2"/>
              </a:solidFill>
            </a:endParaRPr>
          </a:p>
          <a:p>
            <a:pPr algn="r"/>
            <a:r>
              <a:rPr lang="ar-SA" dirty="0">
                <a:solidFill>
                  <a:schemeClr val="accent2"/>
                </a:solidFill>
              </a:rPr>
              <a:t>-إنشاء عروض تقديمية من البداية أو من قالب.</a:t>
            </a:r>
          </a:p>
          <a:p>
            <a:pPr algn="r"/>
            <a:r>
              <a:rPr lang="ar-SA" dirty="0">
                <a:solidFill>
                  <a:schemeClr val="accent2"/>
                </a:solidFill>
              </a:rPr>
              <a:t>-إضافة نص وصور ورسم ومقاطع فيديو.</a:t>
            </a:r>
          </a:p>
          <a:p>
            <a:pPr algn="r" rtl="1"/>
            <a:r>
              <a:rPr lang="ar-SA" dirty="0">
                <a:solidFill>
                  <a:schemeClr val="accent2"/>
                </a:solidFill>
              </a:rPr>
              <a:t>-تحديد تصميم احترافي باستخدام </a:t>
            </a:r>
            <a:r>
              <a:rPr lang="en-US" dirty="0">
                <a:solidFill>
                  <a:schemeClr val="accent2"/>
                </a:solidFill>
              </a:rPr>
              <a:t>PowerPoint Designer</a:t>
            </a:r>
            <a:r>
              <a:rPr lang="ar-SA" dirty="0">
                <a:solidFill>
                  <a:schemeClr val="accent2"/>
                </a:solidFill>
              </a:rPr>
              <a:t>.</a:t>
            </a:r>
            <a:endParaRPr lang="en-US" dirty="0">
              <a:solidFill>
                <a:schemeClr val="accent2"/>
              </a:solidFill>
            </a:endParaRPr>
          </a:p>
          <a:p>
            <a:pPr algn="r"/>
            <a:r>
              <a:rPr lang="ar-SA" dirty="0">
                <a:solidFill>
                  <a:schemeClr val="accent2"/>
                </a:solidFill>
              </a:rPr>
              <a:t>-إضافة الانتقالات والرسوم المتحركة والحركة السينمائية.</a:t>
            </a:r>
          </a:p>
        </p:txBody>
      </p:sp>
      <p:sp>
        <p:nvSpPr>
          <p:cNvPr id="8" name="TextBox 7"/>
          <p:cNvSpPr txBox="1"/>
          <p:nvPr/>
        </p:nvSpPr>
        <p:spPr>
          <a:xfrm>
            <a:off x="7067818" y="2813545"/>
            <a:ext cx="4604952" cy="646331"/>
          </a:xfrm>
          <a:prstGeom prst="rect">
            <a:avLst/>
          </a:prstGeom>
          <a:noFill/>
        </p:spPr>
        <p:txBody>
          <a:bodyPr wrap="square" rtlCol="0">
            <a:spAutoFit/>
          </a:bodyPr>
          <a:lstStyle/>
          <a:p>
            <a:pPr marL="285750" indent="-285750" algn="r" rtl="1">
              <a:buFont typeface="Wingdings" panose="05000000000000000000" pitchFamily="2" charset="2"/>
              <a:buChar char="q"/>
            </a:pPr>
            <a:r>
              <a:rPr lang="ar-SA" b="1" dirty="0" smtClean="0">
                <a:solidFill>
                  <a:schemeClr val="accent2"/>
                </a:solidFill>
              </a:rPr>
              <a:t>ماهي </a:t>
            </a:r>
            <a:r>
              <a:rPr lang="ar-SA" b="1" dirty="0">
                <a:solidFill>
                  <a:schemeClr val="accent2"/>
                </a:solidFill>
              </a:rPr>
              <a:t>إستعمالات برنامج البوربوينت؟</a:t>
            </a:r>
            <a:endParaRPr lang="en-US" dirty="0">
              <a:solidFill>
                <a:schemeClr val="accent2"/>
              </a:solidFill>
            </a:endParaRPr>
          </a:p>
          <a:p>
            <a:pPr algn="r"/>
            <a:endParaRPr lang="en-US" dirty="0"/>
          </a:p>
        </p:txBody>
      </p:sp>
    </p:spTree>
    <p:extLst>
      <p:ext uri="{BB962C8B-B14F-4D97-AF65-F5344CB8AC3E}">
        <p14:creationId xmlns:p14="http://schemas.microsoft.com/office/powerpoint/2010/main" val="175679641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938506" y="1871784"/>
            <a:ext cx="10765814" cy="4893196"/>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42900" indent="-342900" algn="r" rtl="1">
              <a:buFont typeface="+mj-lt"/>
              <a:buAutoNum type="arabicPeriod"/>
            </a:pPr>
            <a:r>
              <a:rPr lang="ar-JO" sz="1800" dirty="0" smtClean="0">
                <a:solidFill>
                  <a:schemeClr val="accent2"/>
                </a:solidFill>
              </a:rPr>
              <a:t>انقر على </a:t>
            </a:r>
            <a:r>
              <a:rPr lang="ar-SA" sz="1800" dirty="0" smtClean="0">
                <a:solidFill>
                  <a:schemeClr val="accent2"/>
                </a:solidFill>
              </a:rPr>
              <a:t> قائمة</a:t>
            </a:r>
            <a:r>
              <a:rPr lang="ar-JO" sz="1800" dirty="0" smtClean="0">
                <a:solidFill>
                  <a:schemeClr val="accent2"/>
                </a:solidFill>
              </a:rPr>
              <a:t> </a:t>
            </a:r>
            <a:r>
              <a:rPr lang="en-US" sz="1800" dirty="0" smtClean="0">
                <a:solidFill>
                  <a:schemeClr val="accent2"/>
                </a:solidFill>
              </a:rPr>
              <a:t> Start</a:t>
            </a:r>
            <a:r>
              <a:rPr lang="ar-JO" sz="1800" dirty="0" smtClean="0">
                <a:solidFill>
                  <a:schemeClr val="accent2"/>
                </a:solidFill>
              </a:rPr>
              <a:t>.</a:t>
            </a:r>
          </a:p>
          <a:p>
            <a:pPr marL="342900" indent="-342900" algn="r" rtl="1">
              <a:buFont typeface="+mj-lt"/>
              <a:buAutoNum type="arabicPeriod"/>
            </a:pPr>
            <a:r>
              <a:rPr lang="ar-JO" sz="1800" dirty="0" smtClean="0">
                <a:solidFill>
                  <a:schemeClr val="accent2"/>
                </a:solidFill>
              </a:rPr>
              <a:t>اختر </a:t>
            </a:r>
            <a:r>
              <a:rPr lang="en-US" sz="1800" dirty="0" smtClean="0">
                <a:solidFill>
                  <a:schemeClr val="accent2"/>
                </a:solidFill>
              </a:rPr>
              <a:t>Programs </a:t>
            </a:r>
            <a:r>
              <a:rPr lang="ar-JO" sz="1800" dirty="0">
                <a:solidFill>
                  <a:schemeClr val="accent2"/>
                </a:solidFill>
              </a:rPr>
              <a:t> </a:t>
            </a:r>
            <a:r>
              <a:rPr lang="ar-JO" sz="1800" dirty="0" smtClean="0">
                <a:solidFill>
                  <a:schemeClr val="accent2"/>
                </a:solidFill>
              </a:rPr>
              <a:t>.</a:t>
            </a:r>
          </a:p>
          <a:p>
            <a:pPr marL="342900" indent="-342900" algn="r" rtl="1">
              <a:buFont typeface="+mj-lt"/>
              <a:buAutoNum type="arabicPeriod"/>
            </a:pPr>
            <a:r>
              <a:rPr lang="ar-JO" sz="1800" dirty="0" smtClean="0">
                <a:solidFill>
                  <a:schemeClr val="accent2"/>
                </a:solidFill>
              </a:rPr>
              <a:t>اختر </a:t>
            </a:r>
            <a:r>
              <a:rPr lang="en-US" sz="1800" dirty="0" smtClean="0">
                <a:solidFill>
                  <a:schemeClr val="accent2"/>
                </a:solidFill>
              </a:rPr>
              <a:t>Microsoft Power Point</a:t>
            </a:r>
            <a:r>
              <a:rPr lang="ar-JO" sz="1800" dirty="0" smtClean="0">
                <a:solidFill>
                  <a:schemeClr val="accent2"/>
                </a:solidFill>
              </a:rPr>
              <a:t> .</a:t>
            </a:r>
          </a:p>
          <a:p>
            <a:pPr marL="342900" indent="-342900" algn="r" rtl="1">
              <a:buFont typeface="+mj-lt"/>
              <a:buAutoNum type="arabicPeriod"/>
            </a:pPr>
            <a:r>
              <a:rPr lang="ar-JO" sz="1800" dirty="0" smtClean="0">
                <a:solidFill>
                  <a:schemeClr val="accent2"/>
                </a:solidFill>
              </a:rPr>
              <a:t>تتيح لك النافذه انشاء مستند جديد او فتح مستند سابق.</a:t>
            </a:r>
            <a:endParaRPr lang="ar-SA" sz="1800" dirty="0" smtClean="0">
              <a:solidFill>
                <a:schemeClr val="accent2"/>
              </a:solidFill>
            </a:endParaRPr>
          </a:p>
          <a:p>
            <a:pPr algn="r" rtl="1"/>
            <a:endParaRPr lang="en-US" sz="1400" dirty="0" smtClean="0">
              <a:solidFill>
                <a:schemeClr val="accent2">
                  <a:lumMod val="60000"/>
                  <a:lumOff val="40000"/>
                </a:schemeClr>
              </a:solidFill>
            </a:endParaRPr>
          </a:p>
          <a:p>
            <a:pPr algn="r" rtl="1"/>
            <a:endParaRPr lang="en-US" sz="1400" dirty="0" smtClean="0">
              <a:solidFill>
                <a:schemeClr val="accent2">
                  <a:lumMod val="60000"/>
                  <a:lumOff val="40000"/>
                </a:schemeClr>
              </a:solidFill>
            </a:endParaRPr>
          </a:p>
          <a:p>
            <a:pPr algn="r" rtl="1"/>
            <a:endParaRPr lang="en-US" sz="1400" dirty="0" smtClean="0">
              <a:solidFill>
                <a:schemeClr val="accent2">
                  <a:lumMod val="60000"/>
                  <a:lumOff val="40000"/>
                </a:schemeClr>
              </a:solidFill>
            </a:endParaRPr>
          </a:p>
          <a:p>
            <a:pPr algn="r" rtl="1"/>
            <a:endParaRPr lang="en-US" sz="1400" dirty="0" smtClean="0">
              <a:solidFill>
                <a:schemeClr val="accent2">
                  <a:lumMod val="60000"/>
                  <a:lumOff val="40000"/>
                </a:schemeClr>
              </a:solidFill>
            </a:endParaRPr>
          </a:p>
          <a:p>
            <a:pPr algn="r" rtl="1"/>
            <a:endParaRPr lang="en-US" sz="1400" dirty="0" smtClean="0">
              <a:solidFill>
                <a:schemeClr val="accent2">
                  <a:lumMod val="60000"/>
                  <a:lumOff val="40000"/>
                </a:schemeClr>
              </a:solidFill>
            </a:endParaRPr>
          </a:p>
          <a:p>
            <a:pPr algn="r" rtl="1"/>
            <a:endParaRPr lang="en-US" sz="1400" dirty="0" smtClean="0">
              <a:solidFill>
                <a:schemeClr val="accent2">
                  <a:lumMod val="60000"/>
                  <a:lumOff val="40000"/>
                </a:schemeClr>
              </a:solidFill>
            </a:endParaRPr>
          </a:p>
          <a:p>
            <a:pPr algn="r" rtl="1"/>
            <a:endParaRPr lang="en-US" sz="1400" dirty="0">
              <a:solidFill>
                <a:schemeClr val="accent2">
                  <a:lumMod val="60000"/>
                  <a:lumOff val="40000"/>
                </a:schemeClr>
              </a:solidFill>
            </a:endParaRPr>
          </a:p>
        </p:txBody>
      </p:sp>
      <p:pic>
        <p:nvPicPr>
          <p:cNvPr id="5" name="Picture 4"/>
          <p:cNvPicPr/>
          <p:nvPr/>
        </p:nvPicPr>
        <p:blipFill>
          <a:blip r:embed="rId2"/>
          <a:stretch>
            <a:fillRect/>
          </a:stretch>
        </p:blipFill>
        <p:spPr>
          <a:xfrm>
            <a:off x="640080" y="1536458"/>
            <a:ext cx="6566557" cy="1221365"/>
          </a:xfrm>
          <a:prstGeom prst="rect">
            <a:avLst/>
          </a:prstGeom>
        </p:spPr>
      </p:pic>
      <p:pic>
        <p:nvPicPr>
          <p:cNvPr id="6" name="Picture 5"/>
          <p:cNvPicPr/>
          <p:nvPr/>
        </p:nvPicPr>
        <p:blipFill>
          <a:blip r:embed="rId3"/>
          <a:stretch>
            <a:fillRect/>
          </a:stretch>
        </p:blipFill>
        <p:spPr>
          <a:xfrm>
            <a:off x="762117" y="2958606"/>
            <a:ext cx="6444520" cy="2719551"/>
          </a:xfrm>
          <a:prstGeom prst="rect">
            <a:avLst/>
          </a:prstGeom>
        </p:spPr>
      </p:pic>
      <p:sp>
        <p:nvSpPr>
          <p:cNvPr id="7" name="Pie 6"/>
          <p:cNvSpPr/>
          <p:nvPr/>
        </p:nvSpPr>
        <p:spPr>
          <a:xfrm>
            <a:off x="2893640" y="323367"/>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oup 7"/>
          <p:cNvGrpSpPr/>
          <p:nvPr/>
        </p:nvGrpSpPr>
        <p:grpSpPr>
          <a:xfrm>
            <a:off x="3093694" y="350799"/>
            <a:ext cx="5089098" cy="400109"/>
            <a:chOff x="200054" y="0"/>
            <a:chExt cx="5089098" cy="400109"/>
          </a:xfrm>
        </p:grpSpPr>
        <p:sp>
          <p:nvSpPr>
            <p:cNvPr id="9" name="Rectangle 8"/>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3293749" y="383249"/>
            <a:ext cx="4081309" cy="707886"/>
          </a:xfrm>
          <a:prstGeom prst="rect">
            <a:avLst/>
          </a:prstGeom>
        </p:spPr>
        <p:txBody>
          <a:bodyPr wrap="none">
            <a:spAutoFit/>
          </a:bodyPr>
          <a:lstStyle/>
          <a:p>
            <a:pPr algn="r" rtl="1"/>
            <a:r>
              <a:rPr lang="ar-SA" sz="2000" b="1" dirty="0">
                <a:solidFill>
                  <a:schemeClr val="accent2"/>
                </a:solidFill>
              </a:rPr>
              <a:t>فتح برنامج العروض </a:t>
            </a:r>
            <a:r>
              <a:rPr lang="ar-SA" sz="2000" b="1" dirty="0" smtClean="0">
                <a:solidFill>
                  <a:schemeClr val="accent2"/>
                </a:solidFill>
              </a:rPr>
              <a:t>التقديمية</a:t>
            </a:r>
            <a:r>
              <a:rPr lang="ar-JO" sz="2000" b="1" dirty="0" smtClean="0">
                <a:solidFill>
                  <a:schemeClr val="accent2"/>
                </a:solidFill>
              </a:rPr>
              <a:t> </a:t>
            </a:r>
            <a:r>
              <a:rPr lang="en-US" sz="2000" b="1" dirty="0" smtClean="0">
                <a:solidFill>
                  <a:schemeClr val="accent2"/>
                </a:solidFill>
              </a:rPr>
              <a:t>Power Point </a:t>
            </a:r>
            <a:endParaRPr lang="en-US" sz="2000" dirty="0"/>
          </a:p>
          <a:p>
            <a:pPr algn="r" rtl="1"/>
            <a:r>
              <a:rPr lang="ar-SA" sz="2000" b="1" dirty="0" smtClean="0">
                <a:solidFill>
                  <a:schemeClr val="accent2"/>
                </a:solidFill>
              </a:rPr>
              <a:t> </a:t>
            </a:r>
            <a:endParaRPr lang="en-US" sz="2000" b="1" dirty="0">
              <a:solidFill>
                <a:schemeClr val="accent2"/>
              </a:solidFill>
            </a:endParaRPr>
          </a:p>
        </p:txBody>
      </p:sp>
    </p:spTree>
    <p:extLst>
      <p:ext uri="{BB962C8B-B14F-4D97-AF65-F5344CB8AC3E}">
        <p14:creationId xmlns:p14="http://schemas.microsoft.com/office/powerpoint/2010/main" val="230772067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819" y="982570"/>
            <a:ext cx="6838389" cy="5126610"/>
          </a:xfrm>
          <a:prstGeom prst="rect">
            <a:avLst/>
          </a:prstGeom>
        </p:spPr>
      </p:pic>
      <p:sp>
        <p:nvSpPr>
          <p:cNvPr id="4" name="TextBox 3"/>
          <p:cNvSpPr txBox="1"/>
          <p:nvPr/>
        </p:nvSpPr>
        <p:spPr>
          <a:xfrm>
            <a:off x="7133966" y="2141665"/>
            <a:ext cx="3459893" cy="369332"/>
          </a:xfrm>
          <a:prstGeom prst="rect">
            <a:avLst/>
          </a:prstGeom>
          <a:noFill/>
        </p:spPr>
        <p:txBody>
          <a:bodyPr wrap="square" rtlCol="0">
            <a:spAutoFit/>
          </a:bodyPr>
          <a:lstStyle/>
          <a:p>
            <a:pPr algn="r" rtl="1"/>
            <a:r>
              <a:rPr lang="en-US" dirty="0">
                <a:solidFill>
                  <a:schemeClr val="accent2"/>
                </a:solidFill>
              </a:rPr>
              <a:t>1</a:t>
            </a:r>
            <a:r>
              <a:rPr lang="ar-SA" dirty="0">
                <a:solidFill>
                  <a:schemeClr val="accent2"/>
                </a:solidFill>
              </a:rPr>
              <a:t>- النقر على : </a:t>
            </a:r>
            <a:r>
              <a:rPr lang="en-US" dirty="0">
                <a:solidFill>
                  <a:schemeClr val="accent2"/>
                </a:solidFill>
              </a:rPr>
              <a:t>.Home </a:t>
            </a:r>
          </a:p>
        </p:txBody>
      </p:sp>
      <p:sp>
        <p:nvSpPr>
          <p:cNvPr id="5" name="TextBox 4"/>
          <p:cNvSpPr txBox="1"/>
          <p:nvPr/>
        </p:nvSpPr>
        <p:spPr>
          <a:xfrm>
            <a:off x="8345350" y="2751437"/>
            <a:ext cx="2248930" cy="338554"/>
          </a:xfrm>
          <a:prstGeom prst="rect">
            <a:avLst/>
          </a:prstGeom>
          <a:noFill/>
        </p:spPr>
        <p:txBody>
          <a:bodyPr wrap="square" rtlCol="0">
            <a:spAutoFit/>
          </a:bodyPr>
          <a:lstStyle/>
          <a:p>
            <a:pPr algn="r" rtl="1"/>
            <a:r>
              <a:rPr lang="ar-SA" sz="1600" dirty="0">
                <a:solidFill>
                  <a:schemeClr val="accent2"/>
                </a:solidFill>
              </a:rPr>
              <a:t>2- النقر على : </a:t>
            </a:r>
            <a:r>
              <a:rPr lang="en-US" sz="1600" dirty="0">
                <a:solidFill>
                  <a:schemeClr val="accent2"/>
                </a:solidFill>
              </a:rPr>
              <a:t>.New Slide</a:t>
            </a:r>
          </a:p>
        </p:txBody>
      </p:sp>
      <p:sp>
        <p:nvSpPr>
          <p:cNvPr id="6" name="TextBox 5"/>
          <p:cNvSpPr txBox="1"/>
          <p:nvPr/>
        </p:nvSpPr>
        <p:spPr>
          <a:xfrm>
            <a:off x="8106032" y="3361209"/>
            <a:ext cx="2487827" cy="369332"/>
          </a:xfrm>
          <a:prstGeom prst="rect">
            <a:avLst/>
          </a:prstGeom>
          <a:noFill/>
        </p:spPr>
        <p:txBody>
          <a:bodyPr wrap="square" rtlCol="0">
            <a:spAutoFit/>
          </a:bodyPr>
          <a:lstStyle/>
          <a:p>
            <a:pPr algn="r" rtl="1"/>
            <a:r>
              <a:rPr lang="en-US" dirty="0">
                <a:solidFill>
                  <a:schemeClr val="accent2"/>
                </a:solidFill>
              </a:rPr>
              <a:t>3</a:t>
            </a:r>
            <a:r>
              <a:rPr lang="ar-SA" dirty="0">
                <a:solidFill>
                  <a:schemeClr val="accent2"/>
                </a:solidFill>
              </a:rPr>
              <a:t>- إختيار شكل ولون التصميم.</a:t>
            </a:r>
            <a:endParaRPr lang="en-US" dirty="0">
              <a:solidFill>
                <a:schemeClr val="accent2"/>
              </a:solidFill>
            </a:endParaRPr>
          </a:p>
        </p:txBody>
      </p:sp>
      <p:sp>
        <p:nvSpPr>
          <p:cNvPr id="7" name="Pie 6"/>
          <p:cNvSpPr/>
          <p:nvPr/>
        </p:nvSpPr>
        <p:spPr>
          <a:xfrm>
            <a:off x="3536519" y="123007"/>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oup 7"/>
          <p:cNvGrpSpPr/>
          <p:nvPr/>
        </p:nvGrpSpPr>
        <p:grpSpPr>
          <a:xfrm>
            <a:off x="3736573" y="123007"/>
            <a:ext cx="5089098" cy="400109"/>
            <a:chOff x="200054" y="0"/>
            <a:chExt cx="5089098" cy="400109"/>
          </a:xfrm>
        </p:grpSpPr>
        <p:sp>
          <p:nvSpPr>
            <p:cNvPr id="9" name="Rectangle 8"/>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11" name="Rectangle 10"/>
          <p:cNvSpPr/>
          <p:nvPr/>
        </p:nvSpPr>
        <p:spPr>
          <a:xfrm>
            <a:off x="4645152" y="109177"/>
            <a:ext cx="3538728" cy="400110"/>
          </a:xfrm>
          <a:prstGeom prst="rect">
            <a:avLst/>
          </a:prstGeom>
        </p:spPr>
        <p:txBody>
          <a:bodyPr wrap="square">
            <a:spAutoFit/>
          </a:bodyPr>
          <a:lstStyle/>
          <a:p>
            <a:pPr algn="r" rtl="1"/>
            <a:r>
              <a:rPr lang="ar-SA" sz="2000" b="1" dirty="0">
                <a:solidFill>
                  <a:schemeClr val="accent2"/>
                </a:solidFill>
              </a:rPr>
              <a:t>إنشاء شريحه </a:t>
            </a:r>
            <a:r>
              <a:rPr lang="ar-SA" sz="2000" b="1" dirty="0" smtClean="0">
                <a:solidFill>
                  <a:schemeClr val="accent2"/>
                </a:solidFill>
              </a:rPr>
              <a:t>جديده</a:t>
            </a:r>
            <a:r>
              <a:rPr lang="ar-JO" sz="2000" b="1" dirty="0" smtClean="0">
                <a:solidFill>
                  <a:schemeClr val="accent2"/>
                </a:solidFill>
              </a:rPr>
              <a:t> في</a:t>
            </a:r>
            <a:r>
              <a:rPr lang="en-US" sz="2000" b="1" dirty="0" smtClean="0">
                <a:solidFill>
                  <a:schemeClr val="accent2"/>
                </a:solidFill>
              </a:rPr>
              <a:t> </a:t>
            </a:r>
            <a:r>
              <a:rPr lang="en-US" sz="2000" b="1" dirty="0">
                <a:solidFill>
                  <a:schemeClr val="accent2"/>
                </a:solidFill>
              </a:rPr>
              <a:t>Power Point</a:t>
            </a:r>
            <a:r>
              <a:rPr lang="en-US" sz="2000" b="1" dirty="0" smtClean="0">
                <a:solidFill>
                  <a:schemeClr val="accent2"/>
                </a:solidFill>
              </a:rPr>
              <a:t> </a:t>
            </a:r>
            <a:endParaRPr lang="en-US" sz="2000" b="1" dirty="0">
              <a:solidFill>
                <a:schemeClr val="accent2"/>
              </a:solidFill>
            </a:endParaRPr>
          </a:p>
        </p:txBody>
      </p:sp>
    </p:spTree>
    <p:extLst>
      <p:ext uri="{BB962C8B-B14F-4D97-AF65-F5344CB8AC3E}">
        <p14:creationId xmlns:p14="http://schemas.microsoft.com/office/powerpoint/2010/main" val="45455706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787083" y="903923"/>
            <a:ext cx="10993437" cy="5351462"/>
          </a:xfrm>
        </p:spPr>
        <p:txBody>
          <a:bodyPr/>
          <a:lstStyle/>
          <a:p>
            <a:pPr algn="r" rtl="1"/>
            <a:endParaRPr lang="ar-JO" sz="1800" dirty="0" smtClean="0">
              <a:solidFill>
                <a:schemeClr val="accent2"/>
              </a:solidFill>
            </a:endParaRPr>
          </a:p>
          <a:p>
            <a:pPr marL="0" indent="0" algn="r" rtl="1">
              <a:buNone/>
            </a:pPr>
            <a:endParaRPr lang="ar-JO" sz="1800" dirty="0" smtClean="0">
              <a:solidFill>
                <a:schemeClr val="accent2"/>
              </a:solidFill>
            </a:endParaRPr>
          </a:p>
          <a:p>
            <a:pPr algn="r" rtl="1"/>
            <a:r>
              <a:rPr lang="ar-SA" sz="1800" dirty="0" smtClean="0">
                <a:solidFill>
                  <a:schemeClr val="accent2"/>
                </a:solidFill>
              </a:rPr>
              <a:t>لإدراج </a:t>
            </a:r>
            <a:r>
              <a:rPr lang="ar-SA" sz="1800" dirty="0">
                <a:solidFill>
                  <a:schemeClr val="accent2"/>
                </a:solidFill>
              </a:rPr>
              <a:t>شریحة جدیدة باستخدام </a:t>
            </a:r>
            <a:r>
              <a:rPr lang="ar-SA" sz="1800" dirty="0" smtClean="0">
                <a:solidFill>
                  <a:schemeClr val="accent2"/>
                </a:solidFill>
              </a:rPr>
              <a:t>الفأرة</a:t>
            </a:r>
            <a:r>
              <a:rPr lang="ar-JO" sz="1800" dirty="0" smtClean="0">
                <a:solidFill>
                  <a:schemeClr val="accent2"/>
                </a:solidFill>
              </a:rPr>
              <a:t>:</a:t>
            </a:r>
          </a:p>
          <a:p>
            <a:pPr algn="r" rtl="1"/>
            <a:endParaRPr lang="ar-SA" sz="1800" dirty="0">
              <a:solidFill>
                <a:schemeClr val="accent2"/>
              </a:solidFill>
            </a:endParaRPr>
          </a:p>
          <a:p>
            <a:pPr marL="342900" indent="-342900" algn="r" rtl="1">
              <a:buFont typeface="+mj-lt"/>
              <a:buAutoNum type="arabicPeriod"/>
            </a:pPr>
            <a:r>
              <a:rPr lang="ar-SA" sz="1800" dirty="0" smtClean="0">
                <a:solidFill>
                  <a:schemeClr val="accent2"/>
                </a:solidFill>
              </a:rPr>
              <a:t>انقر </a:t>
            </a:r>
            <a:r>
              <a:rPr lang="ar-SA" sz="1800" dirty="0">
                <a:solidFill>
                  <a:schemeClr val="accent2"/>
                </a:solidFill>
              </a:rPr>
              <a:t>فوق أيقونة شريحة جديدة</a:t>
            </a:r>
            <a:r>
              <a:rPr lang="en-US" sz="1800" dirty="0">
                <a:solidFill>
                  <a:schemeClr val="accent2"/>
                </a:solidFill>
              </a:rPr>
              <a:t>.</a:t>
            </a:r>
            <a:endParaRPr lang="ar-SA" sz="1800" dirty="0">
              <a:solidFill>
                <a:schemeClr val="accent2"/>
              </a:solidFill>
            </a:endParaRPr>
          </a:p>
          <a:p>
            <a:pPr marL="342900" indent="-342900" algn="r" rtl="1">
              <a:buFont typeface="+mj-lt"/>
              <a:buAutoNum type="arabicPeriod"/>
            </a:pPr>
            <a:r>
              <a:rPr lang="ar-SA" sz="1800" dirty="0" smtClean="0">
                <a:solidFill>
                  <a:schemeClr val="accent2"/>
                </a:solidFill>
              </a:rPr>
              <a:t>حدد </a:t>
            </a:r>
            <a:r>
              <a:rPr lang="ar-SA" sz="1800" dirty="0">
                <a:solidFill>
                  <a:schemeClr val="accent2"/>
                </a:solidFill>
              </a:rPr>
              <a:t>تخطيط قائمة ذات تعداد نقطي على النحو الموضح أدناه، وانقر فوق زر موافق</a:t>
            </a:r>
            <a:r>
              <a:rPr lang="en-US" sz="1800" dirty="0">
                <a:solidFill>
                  <a:schemeClr val="accent2"/>
                </a:solidFill>
              </a:rPr>
              <a:t>.</a:t>
            </a:r>
            <a:endParaRPr lang="ar-SA" sz="1800" dirty="0">
              <a:solidFill>
                <a:schemeClr val="accent2"/>
              </a:solidFill>
            </a:endParaRPr>
          </a:p>
          <a:p>
            <a:pPr algn="r"/>
            <a:endParaRPr lang="en-US" dirty="0"/>
          </a:p>
          <a:p>
            <a:endParaRPr lang="en-US" dirty="0"/>
          </a:p>
        </p:txBody>
      </p:sp>
      <p:pic>
        <p:nvPicPr>
          <p:cNvPr id="6" name="Picture 5"/>
          <p:cNvPicPr/>
          <p:nvPr/>
        </p:nvPicPr>
        <p:blipFill>
          <a:blip r:embed="rId2"/>
          <a:stretch>
            <a:fillRect/>
          </a:stretch>
        </p:blipFill>
        <p:spPr>
          <a:xfrm>
            <a:off x="2697480" y="1237407"/>
            <a:ext cx="2378126" cy="1313769"/>
          </a:xfrm>
          <a:prstGeom prst="rect">
            <a:avLst/>
          </a:prstGeom>
        </p:spPr>
      </p:pic>
      <p:pic>
        <p:nvPicPr>
          <p:cNvPr id="7" name="Picture 6"/>
          <p:cNvPicPr/>
          <p:nvPr/>
        </p:nvPicPr>
        <p:blipFill>
          <a:blip r:embed="rId3"/>
          <a:stretch>
            <a:fillRect/>
          </a:stretch>
        </p:blipFill>
        <p:spPr>
          <a:xfrm>
            <a:off x="1338188" y="3035726"/>
            <a:ext cx="3810000" cy="2295525"/>
          </a:xfrm>
          <a:prstGeom prst="rect">
            <a:avLst/>
          </a:prstGeom>
        </p:spPr>
      </p:pic>
      <p:sp>
        <p:nvSpPr>
          <p:cNvPr id="8" name="Pie 7"/>
          <p:cNvSpPr/>
          <p:nvPr/>
        </p:nvSpPr>
        <p:spPr>
          <a:xfrm>
            <a:off x="3488000" y="364107"/>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9" name="Group 8"/>
          <p:cNvGrpSpPr/>
          <p:nvPr/>
        </p:nvGrpSpPr>
        <p:grpSpPr>
          <a:xfrm>
            <a:off x="3688053" y="364107"/>
            <a:ext cx="6097783" cy="400109"/>
            <a:chOff x="200054" y="0"/>
            <a:chExt cx="5089098" cy="400109"/>
          </a:xfrm>
        </p:grpSpPr>
        <p:sp>
          <p:nvSpPr>
            <p:cNvPr id="10" name="Rectangle 9"/>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ectangle 10"/>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4088162" y="364107"/>
            <a:ext cx="5540470" cy="707886"/>
          </a:xfrm>
          <a:prstGeom prst="rect">
            <a:avLst/>
          </a:prstGeom>
        </p:spPr>
        <p:txBody>
          <a:bodyPr wrap="square">
            <a:spAutoFit/>
          </a:bodyPr>
          <a:lstStyle/>
          <a:p>
            <a:pPr algn="l" rtl="1"/>
            <a:r>
              <a:rPr lang="ar-SA" sz="2000" b="1" dirty="0" smtClean="0">
                <a:solidFill>
                  <a:schemeClr val="accent2"/>
                </a:solidFill>
              </a:rPr>
              <a:t>إدراج </a:t>
            </a:r>
            <a:r>
              <a:rPr lang="ar-SA" sz="2000" b="1" dirty="0">
                <a:solidFill>
                  <a:schemeClr val="accent2"/>
                </a:solidFill>
              </a:rPr>
              <a:t>شریحة جدیدة باستخدام </a:t>
            </a:r>
            <a:r>
              <a:rPr lang="ar-SA" sz="2000" b="1" dirty="0" smtClean="0">
                <a:solidFill>
                  <a:schemeClr val="accent2"/>
                </a:solidFill>
              </a:rPr>
              <a:t>الفأر</a:t>
            </a:r>
            <a:r>
              <a:rPr lang="ar-JO" sz="2000" b="1" dirty="0" smtClean="0">
                <a:solidFill>
                  <a:schemeClr val="accent2"/>
                </a:solidFill>
              </a:rPr>
              <a:t>ة في </a:t>
            </a:r>
            <a:r>
              <a:rPr lang="en-US" sz="2000" b="1" dirty="0" smtClean="0">
                <a:solidFill>
                  <a:schemeClr val="accent2"/>
                </a:solidFill>
              </a:rPr>
              <a:t> </a:t>
            </a:r>
            <a:r>
              <a:rPr lang="en-US" sz="2000" b="1" dirty="0">
                <a:solidFill>
                  <a:schemeClr val="accent2"/>
                </a:solidFill>
              </a:rPr>
              <a:t>Power Point</a:t>
            </a:r>
            <a:r>
              <a:rPr lang="ar-JO" sz="2000" b="1" dirty="0" smtClean="0">
                <a:solidFill>
                  <a:schemeClr val="accent2"/>
                </a:solidFill>
              </a:rPr>
              <a:t> </a:t>
            </a:r>
            <a:r>
              <a:rPr lang="ar-SA" sz="2000" b="1" dirty="0">
                <a:solidFill>
                  <a:schemeClr val="accent2"/>
                </a:solidFill>
              </a:rPr>
              <a:t/>
            </a:r>
            <a:br>
              <a:rPr lang="ar-SA" sz="2000" b="1" dirty="0">
                <a:solidFill>
                  <a:schemeClr val="accent2"/>
                </a:solidFill>
              </a:rPr>
            </a:br>
            <a:endParaRPr lang="en-US" sz="2000" b="1" dirty="0">
              <a:solidFill>
                <a:schemeClr val="accent2"/>
              </a:solidFill>
            </a:endParaRPr>
          </a:p>
        </p:txBody>
      </p:sp>
    </p:spTree>
    <p:extLst>
      <p:ext uri="{BB962C8B-B14F-4D97-AF65-F5344CB8AC3E}">
        <p14:creationId xmlns:p14="http://schemas.microsoft.com/office/powerpoint/2010/main" val="229589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690" y="1262613"/>
            <a:ext cx="8064843" cy="4934465"/>
          </a:xfrm>
          <a:prstGeom prst="rect">
            <a:avLst/>
          </a:prstGeom>
        </p:spPr>
      </p:pic>
      <p:sp>
        <p:nvSpPr>
          <p:cNvPr id="4" name="TextBox 3"/>
          <p:cNvSpPr txBox="1"/>
          <p:nvPr/>
        </p:nvSpPr>
        <p:spPr>
          <a:xfrm>
            <a:off x="7510887" y="2096274"/>
            <a:ext cx="4239977" cy="1477328"/>
          </a:xfrm>
          <a:prstGeom prst="rect">
            <a:avLst/>
          </a:prstGeom>
          <a:noFill/>
        </p:spPr>
        <p:txBody>
          <a:bodyPr wrap="square" rtlCol="0">
            <a:spAutoFit/>
          </a:bodyPr>
          <a:lstStyle/>
          <a:p>
            <a:pPr algn="r" rtl="1"/>
            <a:r>
              <a:rPr lang="ar-SA" dirty="0">
                <a:solidFill>
                  <a:schemeClr val="accent2"/>
                </a:solidFill>
              </a:rPr>
              <a:t>1-النقر على :</a:t>
            </a:r>
            <a:r>
              <a:rPr lang="ar-SA" dirty="0" smtClean="0">
                <a:solidFill>
                  <a:schemeClr val="accent2"/>
                </a:solidFill>
              </a:rPr>
              <a:t>التصميم</a:t>
            </a:r>
            <a:r>
              <a:rPr lang="en-US" dirty="0" smtClean="0">
                <a:solidFill>
                  <a:schemeClr val="accent2"/>
                </a:solidFill>
              </a:rPr>
              <a:t> ( Design) </a:t>
            </a:r>
            <a:r>
              <a:rPr lang="ar-SA" dirty="0" smtClean="0">
                <a:solidFill>
                  <a:schemeClr val="accent2"/>
                </a:solidFill>
              </a:rPr>
              <a:t>.</a:t>
            </a:r>
            <a:endParaRPr lang="en-US" dirty="0" smtClean="0">
              <a:solidFill>
                <a:schemeClr val="accent2"/>
              </a:solidFill>
            </a:endParaRPr>
          </a:p>
          <a:p>
            <a:pPr algn="r"/>
            <a:endParaRPr lang="ar-SA" dirty="0">
              <a:solidFill>
                <a:schemeClr val="accent2"/>
              </a:solidFill>
            </a:endParaRPr>
          </a:p>
          <a:p>
            <a:pPr algn="r"/>
            <a:r>
              <a:rPr lang="ar-SA" dirty="0" smtClean="0">
                <a:solidFill>
                  <a:schemeClr val="accent2"/>
                </a:solidFill>
              </a:rPr>
              <a:t>2-اختيار </a:t>
            </a:r>
            <a:r>
              <a:rPr lang="ar-SA" dirty="0">
                <a:solidFill>
                  <a:schemeClr val="accent2"/>
                </a:solidFill>
              </a:rPr>
              <a:t>التصميم المرغوب فيه</a:t>
            </a:r>
            <a:r>
              <a:rPr lang="ar-SA" dirty="0" smtClean="0">
                <a:solidFill>
                  <a:schemeClr val="accent2"/>
                </a:solidFill>
              </a:rPr>
              <a:t>.</a:t>
            </a:r>
            <a:endParaRPr lang="en-US" dirty="0" smtClean="0">
              <a:solidFill>
                <a:schemeClr val="accent2"/>
              </a:solidFill>
            </a:endParaRPr>
          </a:p>
          <a:p>
            <a:pPr algn="r"/>
            <a:endParaRPr lang="ar-SA" dirty="0">
              <a:solidFill>
                <a:schemeClr val="accent2"/>
              </a:solidFill>
            </a:endParaRPr>
          </a:p>
          <a:p>
            <a:pPr algn="r"/>
            <a:r>
              <a:rPr lang="ar-SA" dirty="0">
                <a:solidFill>
                  <a:schemeClr val="accent2"/>
                </a:solidFill>
              </a:rPr>
              <a:t>3-تغيير لون وشكل التصميم.</a:t>
            </a:r>
            <a:endParaRPr lang="en-US" dirty="0">
              <a:solidFill>
                <a:schemeClr val="accent2"/>
              </a:solidFill>
            </a:endParaRPr>
          </a:p>
        </p:txBody>
      </p:sp>
      <p:sp>
        <p:nvSpPr>
          <p:cNvPr id="5" name="Pie 4"/>
          <p:cNvSpPr/>
          <p:nvPr/>
        </p:nvSpPr>
        <p:spPr>
          <a:xfrm>
            <a:off x="3616016" y="425624"/>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6" name="Group 5"/>
          <p:cNvGrpSpPr/>
          <p:nvPr/>
        </p:nvGrpSpPr>
        <p:grpSpPr>
          <a:xfrm>
            <a:off x="3816070" y="425624"/>
            <a:ext cx="5089098" cy="400109"/>
            <a:chOff x="200054" y="0"/>
            <a:chExt cx="5089098" cy="400109"/>
          </a:xfrm>
        </p:grpSpPr>
        <p:sp>
          <p:nvSpPr>
            <p:cNvPr id="7" name="Rectangle 6"/>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ectangle 7"/>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9" name="Rectangle 8"/>
          <p:cNvSpPr/>
          <p:nvPr/>
        </p:nvSpPr>
        <p:spPr>
          <a:xfrm>
            <a:off x="4325112" y="441012"/>
            <a:ext cx="3185775" cy="400110"/>
          </a:xfrm>
          <a:prstGeom prst="rect">
            <a:avLst/>
          </a:prstGeom>
        </p:spPr>
        <p:txBody>
          <a:bodyPr wrap="square">
            <a:spAutoFit/>
          </a:bodyPr>
          <a:lstStyle/>
          <a:p>
            <a:pPr algn="r" rtl="1"/>
            <a:r>
              <a:rPr lang="ar-SA" sz="2000" b="1" dirty="0">
                <a:solidFill>
                  <a:schemeClr val="accent2"/>
                </a:solidFill>
              </a:rPr>
              <a:t> إختيار </a:t>
            </a:r>
            <a:r>
              <a:rPr lang="ar-SA" sz="2000" b="1" dirty="0" smtClean="0">
                <a:solidFill>
                  <a:schemeClr val="accent2"/>
                </a:solidFill>
              </a:rPr>
              <a:t>التصميم</a:t>
            </a:r>
            <a:r>
              <a:rPr lang="en-US" sz="2000" b="1" dirty="0" smtClean="0">
                <a:solidFill>
                  <a:schemeClr val="accent2"/>
                </a:solidFill>
              </a:rPr>
              <a:t> </a:t>
            </a:r>
            <a:r>
              <a:rPr lang="ar-JO" sz="2000" b="1" dirty="0">
                <a:solidFill>
                  <a:schemeClr val="accent2"/>
                </a:solidFill>
              </a:rPr>
              <a:t>في</a:t>
            </a:r>
            <a:r>
              <a:rPr lang="en-US" sz="2000" b="1" dirty="0">
                <a:solidFill>
                  <a:schemeClr val="accent2"/>
                </a:solidFill>
              </a:rPr>
              <a:t> Power Point </a:t>
            </a:r>
            <a:endParaRPr lang="en-US" sz="2000" b="1" dirty="0">
              <a:solidFill>
                <a:schemeClr val="accent2"/>
              </a:solidFill>
            </a:endParaRPr>
          </a:p>
        </p:txBody>
      </p:sp>
    </p:spTree>
    <p:extLst>
      <p:ext uri="{BB962C8B-B14F-4D97-AF65-F5344CB8AC3E}">
        <p14:creationId xmlns:p14="http://schemas.microsoft.com/office/powerpoint/2010/main" val="63468887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521208" y="1200202"/>
            <a:ext cx="6327648" cy="2189163"/>
          </a:xfrm>
        </p:spPr>
      </p:pic>
      <p:pic>
        <p:nvPicPr>
          <p:cNvPr id="9" name="Content Placeholder 8"/>
          <p:cNvPicPr>
            <a:picLocks noGrp="1" noChangeAspect="1"/>
          </p:cNvPicPr>
          <p:nvPr>
            <p:ph sz="quarter" idx="4294967295"/>
          </p:nvPr>
        </p:nvPicPr>
        <p:blipFill>
          <a:blip r:embed="rId3">
            <a:extLst>
              <a:ext uri="{28A0092B-C50C-407E-A947-70E740481C1C}">
                <a14:useLocalDpi xmlns:a14="http://schemas.microsoft.com/office/drawing/2010/main" val="0"/>
              </a:ext>
            </a:extLst>
          </a:blip>
          <a:stretch>
            <a:fillRect/>
          </a:stretch>
        </p:blipFill>
        <p:spPr>
          <a:xfrm>
            <a:off x="440244" y="3713226"/>
            <a:ext cx="6408611" cy="2036763"/>
          </a:xfrm>
        </p:spPr>
      </p:pic>
      <p:sp>
        <p:nvSpPr>
          <p:cNvPr id="8" name="TextBox 7"/>
          <p:cNvSpPr txBox="1"/>
          <p:nvPr/>
        </p:nvSpPr>
        <p:spPr>
          <a:xfrm>
            <a:off x="6921431" y="2040922"/>
            <a:ext cx="4339693" cy="1477328"/>
          </a:xfrm>
          <a:prstGeom prst="rect">
            <a:avLst/>
          </a:prstGeom>
          <a:noFill/>
        </p:spPr>
        <p:txBody>
          <a:bodyPr wrap="square" rtlCol="0">
            <a:spAutoFit/>
          </a:bodyPr>
          <a:lstStyle/>
          <a:p>
            <a:pPr algn="r"/>
            <a:r>
              <a:rPr lang="ar-SA" dirty="0">
                <a:solidFill>
                  <a:schemeClr val="accent2"/>
                </a:solidFill>
              </a:rPr>
              <a:t>1-النقر على : إضافه</a:t>
            </a:r>
            <a:r>
              <a:rPr lang="ar-SA" dirty="0" smtClean="0">
                <a:solidFill>
                  <a:schemeClr val="accent2"/>
                </a:solidFill>
              </a:rPr>
              <a:t>.</a:t>
            </a:r>
            <a:endParaRPr lang="en-US" dirty="0" smtClean="0">
              <a:solidFill>
                <a:schemeClr val="accent2"/>
              </a:solidFill>
            </a:endParaRPr>
          </a:p>
          <a:p>
            <a:pPr algn="r"/>
            <a:endParaRPr lang="ar-SA" dirty="0">
              <a:solidFill>
                <a:schemeClr val="accent2"/>
              </a:solidFill>
            </a:endParaRPr>
          </a:p>
          <a:p>
            <a:pPr algn="r"/>
            <a:r>
              <a:rPr lang="ar-SA" dirty="0">
                <a:solidFill>
                  <a:schemeClr val="accent2"/>
                </a:solidFill>
              </a:rPr>
              <a:t>2- النقر على : صورة</a:t>
            </a:r>
            <a:r>
              <a:rPr lang="ar-SA" dirty="0" smtClean="0">
                <a:solidFill>
                  <a:schemeClr val="accent2"/>
                </a:solidFill>
              </a:rPr>
              <a:t>.</a:t>
            </a:r>
            <a:endParaRPr lang="en-US" dirty="0" smtClean="0">
              <a:solidFill>
                <a:schemeClr val="accent2"/>
              </a:solidFill>
            </a:endParaRPr>
          </a:p>
          <a:p>
            <a:pPr algn="r"/>
            <a:endParaRPr lang="ar-SA" dirty="0">
              <a:solidFill>
                <a:schemeClr val="accent2"/>
              </a:solidFill>
            </a:endParaRPr>
          </a:p>
          <a:p>
            <a:pPr algn="r"/>
            <a:r>
              <a:rPr lang="ar-SA" dirty="0">
                <a:solidFill>
                  <a:schemeClr val="accent2"/>
                </a:solidFill>
              </a:rPr>
              <a:t>3-إختيار الصورة المراد إضافتها من الملفات.</a:t>
            </a:r>
            <a:endParaRPr lang="en-US" dirty="0">
              <a:solidFill>
                <a:schemeClr val="accent2"/>
              </a:solidFill>
            </a:endParaRPr>
          </a:p>
        </p:txBody>
      </p:sp>
      <p:sp>
        <p:nvSpPr>
          <p:cNvPr id="6" name="Pie 5"/>
          <p:cNvSpPr/>
          <p:nvPr/>
        </p:nvSpPr>
        <p:spPr>
          <a:xfrm>
            <a:off x="3350839" y="272726"/>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0" name="Group 9"/>
          <p:cNvGrpSpPr/>
          <p:nvPr/>
        </p:nvGrpSpPr>
        <p:grpSpPr>
          <a:xfrm>
            <a:off x="3550894" y="272726"/>
            <a:ext cx="5089098" cy="400109"/>
            <a:chOff x="200054" y="0"/>
            <a:chExt cx="5089098" cy="400109"/>
          </a:xfrm>
        </p:grpSpPr>
        <p:sp>
          <p:nvSpPr>
            <p:cNvPr id="11" name="Rectangle 10"/>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ectangle 11"/>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3" name="Rectangle 2"/>
          <p:cNvSpPr/>
          <p:nvPr/>
        </p:nvSpPr>
        <p:spPr>
          <a:xfrm>
            <a:off x="4434840" y="303503"/>
            <a:ext cx="3630168" cy="400110"/>
          </a:xfrm>
          <a:prstGeom prst="rect">
            <a:avLst/>
          </a:prstGeom>
        </p:spPr>
        <p:txBody>
          <a:bodyPr wrap="square">
            <a:spAutoFit/>
          </a:bodyPr>
          <a:lstStyle/>
          <a:p>
            <a:pPr algn="r" rtl="1"/>
            <a:r>
              <a:rPr lang="ar-SA" sz="2000" b="1" dirty="0">
                <a:solidFill>
                  <a:schemeClr val="accent2"/>
                </a:solidFill>
              </a:rPr>
              <a:t>إضافه </a:t>
            </a:r>
            <a:r>
              <a:rPr lang="ar-SA" sz="2000" b="1" dirty="0" smtClean="0">
                <a:solidFill>
                  <a:schemeClr val="accent2"/>
                </a:solidFill>
              </a:rPr>
              <a:t>صورة</a:t>
            </a:r>
            <a:r>
              <a:rPr lang="en-US" sz="2000" b="1" dirty="0" smtClean="0">
                <a:solidFill>
                  <a:schemeClr val="accent2"/>
                </a:solidFill>
              </a:rPr>
              <a:t> </a:t>
            </a:r>
            <a:r>
              <a:rPr lang="ar-JO" sz="2000" b="1" dirty="0">
                <a:solidFill>
                  <a:schemeClr val="accent2"/>
                </a:solidFill>
              </a:rPr>
              <a:t>في</a:t>
            </a:r>
            <a:r>
              <a:rPr lang="en-US" sz="2000" b="1" dirty="0">
                <a:solidFill>
                  <a:schemeClr val="accent2"/>
                </a:solidFill>
              </a:rPr>
              <a:t> Power Point </a:t>
            </a:r>
            <a:endParaRPr lang="en-US" sz="2000" dirty="0"/>
          </a:p>
        </p:txBody>
      </p:sp>
    </p:spTree>
    <p:extLst>
      <p:ext uri="{BB962C8B-B14F-4D97-AF65-F5344CB8AC3E}">
        <p14:creationId xmlns:p14="http://schemas.microsoft.com/office/powerpoint/2010/main" val="3519846105"/>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3182112" y="1286888"/>
            <a:ext cx="8790432" cy="4592704"/>
          </a:xfrm>
        </p:spPr>
        <p:txBody>
          <a:bodyPr>
            <a:normAutofit/>
          </a:bodyPr>
          <a:lstStyle/>
          <a:p>
            <a:pPr marL="0" indent="0" algn="r" rtl="1">
              <a:buNone/>
            </a:pPr>
            <a:r>
              <a:rPr lang="en-US" sz="1800" dirty="0" smtClean="0">
                <a:solidFill>
                  <a:schemeClr val="accent2"/>
                </a:solidFill>
              </a:rPr>
              <a:t>• </a:t>
            </a:r>
            <a:r>
              <a:rPr lang="ar-SA" sz="1800" dirty="0">
                <a:solidFill>
                  <a:schemeClr val="accent2"/>
                </a:solidFill>
              </a:rPr>
              <a:t>تأكد أن شريط أدوات رسم معروضا. (إذا لم يكن كذلك، انقر بزر الفأرة الأيمن فوق أي شريط أدوات </a:t>
            </a:r>
            <a:r>
              <a:rPr lang="ar-SA" sz="1800" dirty="0" smtClean="0">
                <a:solidFill>
                  <a:schemeClr val="accent2"/>
                </a:solidFill>
              </a:rPr>
              <a:t>معروض </a:t>
            </a:r>
            <a:r>
              <a:rPr lang="ar-SA" sz="1800" dirty="0">
                <a:solidFill>
                  <a:schemeClr val="accent2"/>
                </a:solidFill>
              </a:rPr>
              <a:t>واختر رسم من القائمة المنبثقة</a:t>
            </a:r>
            <a:r>
              <a:rPr lang="ar-SA" sz="1800" dirty="0" smtClean="0">
                <a:solidFill>
                  <a:schemeClr val="accent2"/>
                </a:solidFill>
              </a:rPr>
              <a:t>)</a:t>
            </a:r>
            <a:endParaRPr lang="ar-JO" sz="1800" dirty="0" smtClean="0">
              <a:solidFill>
                <a:schemeClr val="accent2"/>
              </a:solidFill>
            </a:endParaRPr>
          </a:p>
          <a:p>
            <a:pPr marL="0" indent="0" algn="r" rtl="1">
              <a:buNone/>
            </a:pPr>
            <a:endParaRPr lang="en-US" sz="1800" dirty="0">
              <a:solidFill>
                <a:schemeClr val="accent2"/>
              </a:solidFill>
            </a:endParaRPr>
          </a:p>
          <a:p>
            <a:pPr marL="0" indent="0" algn="r" rtl="1">
              <a:buNone/>
            </a:pPr>
            <a:r>
              <a:rPr lang="en-US" sz="1800" dirty="0">
                <a:solidFill>
                  <a:schemeClr val="accent2"/>
                </a:solidFill>
              </a:rPr>
              <a:t> • </a:t>
            </a:r>
            <a:r>
              <a:rPr lang="ar-SA" sz="1800" dirty="0">
                <a:solidFill>
                  <a:schemeClr val="accent2"/>
                </a:solidFill>
              </a:rPr>
              <a:t>انقر فوق أيقونة إدراج</a:t>
            </a:r>
            <a:r>
              <a:rPr lang="en-US" sz="1800" dirty="0">
                <a:solidFill>
                  <a:schemeClr val="accent2"/>
                </a:solidFill>
              </a:rPr>
              <a:t> Art Clip </a:t>
            </a:r>
            <a:r>
              <a:rPr lang="ar-SA" sz="1800" dirty="0">
                <a:solidFill>
                  <a:schemeClr val="accent2"/>
                </a:solidFill>
              </a:rPr>
              <a:t>الموجودة على شريط أدوات </a:t>
            </a:r>
            <a:r>
              <a:rPr lang="ar-SA" sz="1800" dirty="0" smtClean="0">
                <a:solidFill>
                  <a:schemeClr val="accent2"/>
                </a:solidFill>
              </a:rPr>
              <a:t>رسم</a:t>
            </a:r>
            <a:r>
              <a:rPr lang="ar-JO" sz="1800" dirty="0" smtClean="0">
                <a:solidFill>
                  <a:schemeClr val="accent2"/>
                </a:solidFill>
              </a:rPr>
              <a:t>.</a:t>
            </a:r>
          </a:p>
          <a:p>
            <a:pPr marL="0" indent="0" algn="r" rtl="1">
              <a:buNone/>
            </a:pPr>
            <a:endParaRPr lang="ar-SA" sz="1800" dirty="0">
              <a:solidFill>
                <a:schemeClr val="accent2"/>
              </a:solidFill>
            </a:endParaRPr>
          </a:p>
          <a:p>
            <a:pPr algn="r" rtl="1">
              <a:buFont typeface="Wingdings" panose="05000000000000000000" pitchFamily="2" charset="2"/>
              <a:buChar char="Ø"/>
            </a:pPr>
            <a:r>
              <a:rPr lang="ar-SA" sz="1800" dirty="0">
                <a:solidFill>
                  <a:schemeClr val="accent2"/>
                </a:solidFill>
              </a:rPr>
              <a:t>قد ترى مربع حوار صغير يذكرك بأن هناك المزيد من القصاصات المتاحة في القرص المضغوط </a:t>
            </a:r>
            <a:endParaRPr lang="ar-JO" sz="1800" dirty="0" smtClean="0">
              <a:solidFill>
                <a:schemeClr val="accent2"/>
              </a:solidFill>
            </a:endParaRPr>
          </a:p>
          <a:p>
            <a:pPr marL="0" indent="0" algn="r" rtl="1">
              <a:buNone/>
            </a:pPr>
            <a:r>
              <a:rPr lang="ar-SA" sz="1800" dirty="0" smtClean="0">
                <a:solidFill>
                  <a:schemeClr val="accent2"/>
                </a:solidFill>
              </a:rPr>
              <a:t>الخاص </a:t>
            </a:r>
            <a:r>
              <a:rPr lang="ar-SA" sz="1800" dirty="0">
                <a:solidFill>
                  <a:schemeClr val="accent2"/>
                </a:solidFill>
              </a:rPr>
              <a:t>بتثبيت</a:t>
            </a:r>
            <a:r>
              <a:rPr lang="en-US" sz="1800" dirty="0">
                <a:solidFill>
                  <a:schemeClr val="accent2"/>
                </a:solidFill>
              </a:rPr>
              <a:t> Office Microsoft. </a:t>
            </a:r>
            <a:r>
              <a:rPr lang="ar-SA" sz="1800" dirty="0">
                <a:solidFill>
                  <a:schemeClr val="accent2"/>
                </a:solidFill>
              </a:rPr>
              <a:t>إذا رأيت هذا المربع، اضـغط علـى موافق لكي تستمر</a:t>
            </a:r>
            <a:endParaRPr lang="en-US" sz="1800" dirty="0">
              <a:solidFill>
                <a:schemeClr val="accent2"/>
              </a:solidFill>
            </a:endParaRPr>
          </a:p>
          <a:p>
            <a:endParaRPr lang="en-US" sz="1800" dirty="0">
              <a:solidFill>
                <a:schemeClr val="accent2"/>
              </a:solidFill>
            </a:endParaRPr>
          </a:p>
        </p:txBody>
      </p:sp>
      <p:pic>
        <p:nvPicPr>
          <p:cNvPr id="6" name="Picture 5"/>
          <p:cNvPicPr/>
          <p:nvPr/>
        </p:nvPicPr>
        <p:blipFill>
          <a:blip r:embed="rId2"/>
          <a:stretch>
            <a:fillRect/>
          </a:stretch>
        </p:blipFill>
        <p:spPr>
          <a:xfrm>
            <a:off x="365760" y="1154297"/>
            <a:ext cx="2816352" cy="2137543"/>
          </a:xfrm>
          <a:prstGeom prst="rect">
            <a:avLst/>
          </a:prstGeom>
        </p:spPr>
      </p:pic>
      <p:sp>
        <p:nvSpPr>
          <p:cNvPr id="7" name="Pie 6"/>
          <p:cNvSpPr/>
          <p:nvPr/>
        </p:nvSpPr>
        <p:spPr>
          <a:xfrm>
            <a:off x="3587470" y="299496"/>
            <a:ext cx="400109" cy="400109"/>
          </a:xfrm>
          <a:prstGeom prst="pie">
            <a:avLst>
              <a:gd name="adj1" fmla="val 5400000"/>
              <a:gd name="adj2" fmla="val 1620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oup 7"/>
          <p:cNvGrpSpPr/>
          <p:nvPr/>
        </p:nvGrpSpPr>
        <p:grpSpPr>
          <a:xfrm>
            <a:off x="3787525" y="307612"/>
            <a:ext cx="5089098" cy="400109"/>
            <a:chOff x="200054" y="0"/>
            <a:chExt cx="5089098" cy="400109"/>
          </a:xfrm>
        </p:grpSpPr>
        <p:sp>
          <p:nvSpPr>
            <p:cNvPr id="9" name="Rectangle 8"/>
            <p:cNvSpPr/>
            <p:nvPr/>
          </p:nvSpPr>
          <p:spPr>
            <a:xfrm>
              <a:off x="200054" y="0"/>
              <a:ext cx="5089098" cy="400109"/>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00054" y="0"/>
              <a:ext cx="5089098" cy="4001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endParaRPr lang="en-US" sz="1800" kern="1200" dirty="0"/>
            </a:p>
          </p:txBody>
        </p:sp>
      </p:grpSp>
      <p:sp>
        <p:nvSpPr>
          <p:cNvPr id="2" name="Rectangle 1"/>
          <p:cNvSpPr/>
          <p:nvPr/>
        </p:nvSpPr>
        <p:spPr>
          <a:xfrm>
            <a:off x="2844631" y="285361"/>
            <a:ext cx="6096000" cy="707886"/>
          </a:xfrm>
          <a:prstGeom prst="rect">
            <a:avLst/>
          </a:prstGeom>
        </p:spPr>
        <p:txBody>
          <a:bodyPr>
            <a:spAutoFit/>
          </a:bodyPr>
          <a:lstStyle/>
          <a:p>
            <a:pPr algn="r" rtl="1"/>
            <a:r>
              <a:rPr lang="ar-SA" sz="2000" b="1" dirty="0">
                <a:solidFill>
                  <a:schemeClr val="accent2"/>
                </a:solidFill>
              </a:rPr>
              <a:t>إضافة صورة من معرض الصور </a:t>
            </a:r>
            <a:r>
              <a:rPr lang="en-US" sz="2000" b="1" dirty="0">
                <a:solidFill>
                  <a:schemeClr val="accent2"/>
                </a:solidFill>
              </a:rPr>
              <a:t>Clipart</a:t>
            </a:r>
            <a:r>
              <a:rPr lang="ar-JO" sz="2000" b="1" dirty="0" smtClean="0">
                <a:solidFill>
                  <a:schemeClr val="accent2"/>
                </a:solidFill>
              </a:rPr>
              <a:t> في </a:t>
            </a:r>
            <a:r>
              <a:rPr lang="en-US" sz="2000" b="1" dirty="0" smtClean="0">
                <a:solidFill>
                  <a:schemeClr val="accent2"/>
                </a:solidFill>
              </a:rPr>
              <a:t> </a:t>
            </a:r>
            <a:r>
              <a:rPr lang="en-US" sz="2000" b="1" dirty="0">
                <a:solidFill>
                  <a:schemeClr val="accent2"/>
                </a:solidFill>
              </a:rPr>
              <a:t>Power </a:t>
            </a:r>
            <a:r>
              <a:rPr lang="en-US" sz="2000" b="1" dirty="0" smtClean="0">
                <a:solidFill>
                  <a:schemeClr val="accent2"/>
                </a:solidFill>
              </a:rPr>
              <a:t>Point</a:t>
            </a:r>
            <a:r>
              <a:rPr lang="en-US" sz="2000" b="1" dirty="0">
                <a:solidFill>
                  <a:schemeClr val="accent2"/>
                </a:solidFill>
              </a:rPr>
              <a:t/>
            </a:r>
            <a:br>
              <a:rPr lang="en-US" sz="2000" b="1" dirty="0">
                <a:solidFill>
                  <a:schemeClr val="accent2"/>
                </a:solidFill>
              </a:rPr>
            </a:br>
            <a:endParaRPr lang="en-US" sz="2000" dirty="0"/>
          </a:p>
        </p:txBody>
      </p:sp>
      <p:pic>
        <p:nvPicPr>
          <p:cNvPr id="11" name="Picture 10"/>
          <p:cNvPicPr/>
          <p:nvPr/>
        </p:nvPicPr>
        <p:blipFill>
          <a:blip r:embed="rId3"/>
          <a:stretch>
            <a:fillRect/>
          </a:stretch>
        </p:blipFill>
        <p:spPr>
          <a:xfrm>
            <a:off x="365760" y="3583240"/>
            <a:ext cx="3886200" cy="2515808"/>
          </a:xfrm>
          <a:prstGeom prst="rect">
            <a:avLst/>
          </a:prstGeom>
        </p:spPr>
      </p:pic>
    </p:spTree>
    <p:extLst>
      <p:ext uri="{BB962C8B-B14F-4D97-AF65-F5344CB8AC3E}">
        <p14:creationId xmlns:p14="http://schemas.microsoft.com/office/powerpoint/2010/main" val="239001332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979</TotalTime>
  <Words>1039</Words>
  <Application>Microsoft Office PowerPoint</Application>
  <PresentationFormat>Widescreen</PresentationFormat>
  <Paragraphs>125</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Brown</vt:lpstr>
      <vt:lpstr>Calibri</vt:lpstr>
      <vt:lpstr>Calibri Light</vt:lpstr>
      <vt:lpstr>Courier New</vt:lpstr>
      <vt:lpstr>Times New Roman</vt:lpstr>
      <vt:lpstr>Wingdings</vt:lpstr>
      <vt:lpstr>Retrospect</vt:lpstr>
      <vt:lpstr>PowerPoint Presentation</vt:lpstr>
      <vt:lpstr>- ماهو برنامج البوربوينت؟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Afnan  AlMutari</dc:creator>
  <cp:lastModifiedBy>Harith Al-Sapaih</cp:lastModifiedBy>
  <cp:revision>64</cp:revision>
  <dcterms:created xsi:type="dcterms:W3CDTF">2024-10-14T08:24:54Z</dcterms:created>
  <dcterms:modified xsi:type="dcterms:W3CDTF">2024-10-21T20:04:17Z</dcterms:modified>
</cp:coreProperties>
</file>